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
  </p:notesMasterIdLst>
  <p:sldIdLst>
    <p:sldId id="262" r:id="rId2"/>
  </p:sldIdLst>
  <p:sldSz cx="9906000" cy="6858000" type="A4"/>
  <p:notesSz cx="9926638" cy="6797675"/>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37">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alis Michael"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A3D8"/>
    <a:srgbClr val="61748B"/>
    <a:srgbClr val="B5D2EC"/>
    <a:srgbClr val="92D050"/>
    <a:srgbClr val="425563"/>
    <a:srgbClr val="00B3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553" autoAdjust="0"/>
    <p:restoredTop sz="94660"/>
  </p:normalViewPr>
  <p:slideViewPr>
    <p:cSldViewPr snapToGrid="0">
      <p:cViewPr varScale="1">
        <p:scale>
          <a:sx n="115" d="100"/>
          <a:sy n="115" d="100"/>
        </p:scale>
        <p:origin x="1914" y="108"/>
      </p:cViewPr>
      <p:guideLst>
        <p:guide orient="horz" pos="2137"/>
        <p:guide pos="312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0538" cy="341313"/>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5622925" y="0"/>
            <a:ext cx="4302125" cy="341313"/>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EA2AC374-D1B6-4FD2-BF83-B4D244E16357}" type="datetimeFigureOut">
              <a:rPr lang="en-US"/>
              <a:pPr>
                <a:defRPr/>
              </a:pPr>
              <a:t>5/6/2025</a:t>
            </a:fld>
            <a:endParaRPr lang="en-US" dirty="0"/>
          </a:p>
        </p:txBody>
      </p:sp>
      <p:sp>
        <p:nvSpPr>
          <p:cNvPr id="4" name="Slide Image Placeholder 3"/>
          <p:cNvSpPr>
            <a:spLocks noGrp="1" noRot="1" noChangeAspect="1"/>
          </p:cNvSpPr>
          <p:nvPr>
            <p:ph type="sldImg" idx="2"/>
          </p:nvPr>
        </p:nvSpPr>
        <p:spPr>
          <a:xfrm>
            <a:off x="3306763" y="849313"/>
            <a:ext cx="3313112" cy="2293937"/>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992188" y="3271838"/>
            <a:ext cx="7942262" cy="2676525"/>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6456363"/>
            <a:ext cx="4300538" cy="341312"/>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5622925" y="6456363"/>
            <a:ext cx="4302125" cy="3413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5CFEF12C-4765-42C7-B4DE-942BE277A7A9}" type="slidenum">
              <a:rPr lang="en-US" altLang="aa-ET"/>
              <a:pPr/>
              <a:t>‹#›</a:t>
            </a:fld>
            <a:endParaRPr lang="en-US" altLang="aa-ET"/>
          </a:p>
        </p:txBody>
      </p:sp>
    </p:spTree>
    <p:extLst>
      <p:ext uri="{BB962C8B-B14F-4D97-AF65-F5344CB8AC3E}">
        <p14:creationId xmlns:p14="http://schemas.microsoft.com/office/powerpoint/2010/main" val="1442119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aa-ET" altLang="aa-ET"/>
          </a:p>
        </p:txBody>
      </p:sp>
      <p:sp>
        <p:nvSpPr>
          <p:cNvPr id="410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183E7AFC-227A-48D8-8301-E5EE08D13B98}" type="slidenum">
              <a:rPr lang="en-US" altLang="aa-ET"/>
              <a:pPr/>
              <a:t>1</a:t>
            </a:fld>
            <a:endParaRPr lang="en-US" altLang="aa-ET"/>
          </a:p>
        </p:txBody>
      </p:sp>
    </p:spTree>
    <p:extLst>
      <p:ext uri="{BB962C8B-B14F-4D97-AF65-F5344CB8AC3E}">
        <p14:creationId xmlns:p14="http://schemas.microsoft.com/office/powerpoint/2010/main" val="31897370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13" indent="0" algn="ctr">
              <a:buNone/>
              <a:defRPr sz="2000"/>
            </a:lvl2pPr>
            <a:lvl3pPr marL="914426" indent="0" algn="ctr">
              <a:buNone/>
              <a:defRPr sz="1800"/>
            </a:lvl3pPr>
            <a:lvl4pPr marL="1371638" indent="0" algn="ctr">
              <a:buNone/>
              <a:defRPr sz="1600"/>
            </a:lvl4pPr>
            <a:lvl5pPr marL="1828851" indent="0" algn="ctr">
              <a:buNone/>
              <a:defRPr sz="1600"/>
            </a:lvl5pPr>
            <a:lvl6pPr marL="2286063" indent="0" algn="ctr">
              <a:buNone/>
              <a:defRPr sz="1600"/>
            </a:lvl6pPr>
            <a:lvl7pPr marL="2743277" indent="0" algn="ctr">
              <a:buNone/>
              <a:defRPr sz="1600"/>
            </a:lvl7pPr>
            <a:lvl8pPr marL="3200489" indent="0" algn="ctr">
              <a:buNone/>
              <a:defRPr sz="1600"/>
            </a:lvl8pPr>
            <a:lvl9pPr marL="3657702"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8FDE4C29-757B-42BE-B436-A406369BD642}" type="datetimeFigureOut">
              <a:rPr lang="en-US"/>
              <a:pPr>
                <a:defRPr/>
              </a:pPr>
              <a:t>5/6/2025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10C1C51-9CBE-4EFD-9A4C-D0E4D6B11D01}" type="slidenum">
              <a:rPr lang="en-US" altLang="aa-ET"/>
              <a:pPr/>
              <a:t>‹#›</a:t>
            </a:fld>
            <a:endParaRPr lang="en-US" altLang="aa-ET"/>
          </a:p>
        </p:txBody>
      </p:sp>
    </p:spTree>
    <p:extLst>
      <p:ext uri="{BB962C8B-B14F-4D97-AF65-F5344CB8AC3E}">
        <p14:creationId xmlns:p14="http://schemas.microsoft.com/office/powerpoint/2010/main" val="1422108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EB9ACF3A-0289-498F-A679-D0C1A6722B22}" type="datetimeFigureOut">
              <a:rPr lang="en-US"/>
              <a:pPr>
                <a:defRPr/>
              </a:pPr>
              <a:t>5/6/2025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9BF8828-A167-4778-8763-2CDDAE7BA532}" type="slidenum">
              <a:rPr lang="en-US" altLang="aa-ET"/>
              <a:pPr/>
              <a:t>‹#›</a:t>
            </a:fld>
            <a:endParaRPr lang="en-US" altLang="aa-ET"/>
          </a:p>
        </p:txBody>
      </p:sp>
    </p:spTree>
    <p:extLst>
      <p:ext uri="{BB962C8B-B14F-4D97-AF65-F5344CB8AC3E}">
        <p14:creationId xmlns:p14="http://schemas.microsoft.com/office/powerpoint/2010/main" val="55380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4"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40" y="365125"/>
            <a:ext cx="6284119"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AC0921FE-68CC-427B-94FF-B2F13BC4EEE1}" type="datetimeFigureOut">
              <a:rPr lang="en-US"/>
              <a:pPr>
                <a:defRPr/>
              </a:pPr>
              <a:t>5/6/2025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9D3DE0D-D833-491C-A4D9-933F38732C03}" type="slidenum">
              <a:rPr lang="en-US" altLang="aa-ET"/>
              <a:pPr/>
              <a:t>‹#›</a:t>
            </a:fld>
            <a:endParaRPr lang="en-US" altLang="aa-ET"/>
          </a:p>
        </p:txBody>
      </p:sp>
    </p:spTree>
    <p:extLst>
      <p:ext uri="{BB962C8B-B14F-4D97-AF65-F5344CB8AC3E}">
        <p14:creationId xmlns:p14="http://schemas.microsoft.com/office/powerpoint/2010/main" val="519654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FC78FCB0-136D-4D7A-A377-6C0C4AAD9F97}" type="datetimeFigureOut">
              <a:rPr lang="en-US"/>
              <a:pPr>
                <a:defRPr/>
              </a:pPr>
              <a:t>5/6/2025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E871E51-81F7-4B92-84AD-85EDBBDEB8C2}" type="slidenum">
              <a:rPr lang="en-US" altLang="aa-ET"/>
              <a:pPr/>
              <a:t>‹#›</a:t>
            </a:fld>
            <a:endParaRPr lang="en-US" altLang="aa-ET"/>
          </a:p>
        </p:txBody>
      </p:sp>
    </p:spTree>
    <p:extLst>
      <p:ext uri="{BB962C8B-B14F-4D97-AF65-F5344CB8AC3E}">
        <p14:creationId xmlns:p14="http://schemas.microsoft.com/office/powerpoint/2010/main" val="3633194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81" y="1709741"/>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81" y="4589465"/>
            <a:ext cx="8543925" cy="1500187"/>
          </a:xfrm>
        </p:spPr>
        <p:txBody>
          <a:bodyPr/>
          <a:lstStyle>
            <a:lvl1pPr marL="0" indent="0">
              <a:buNone/>
              <a:defRPr sz="2400">
                <a:solidFill>
                  <a:schemeClr val="tx1"/>
                </a:solidFill>
              </a:defRPr>
            </a:lvl1pPr>
            <a:lvl2pPr marL="457213" indent="0">
              <a:buNone/>
              <a:defRPr sz="2000">
                <a:solidFill>
                  <a:schemeClr val="tx1">
                    <a:tint val="75000"/>
                  </a:schemeClr>
                </a:solidFill>
              </a:defRPr>
            </a:lvl2pPr>
            <a:lvl3pPr marL="914426" indent="0">
              <a:buNone/>
              <a:defRPr sz="1800">
                <a:solidFill>
                  <a:schemeClr val="tx1">
                    <a:tint val="75000"/>
                  </a:schemeClr>
                </a:solidFill>
              </a:defRPr>
            </a:lvl3pPr>
            <a:lvl4pPr marL="1371638" indent="0">
              <a:buNone/>
              <a:defRPr sz="1600">
                <a:solidFill>
                  <a:schemeClr val="tx1">
                    <a:tint val="75000"/>
                  </a:schemeClr>
                </a:solidFill>
              </a:defRPr>
            </a:lvl4pPr>
            <a:lvl5pPr marL="1828851" indent="0">
              <a:buNone/>
              <a:defRPr sz="1600">
                <a:solidFill>
                  <a:schemeClr val="tx1">
                    <a:tint val="75000"/>
                  </a:schemeClr>
                </a:solidFill>
              </a:defRPr>
            </a:lvl5pPr>
            <a:lvl6pPr marL="2286063" indent="0">
              <a:buNone/>
              <a:defRPr sz="1600">
                <a:solidFill>
                  <a:schemeClr val="tx1">
                    <a:tint val="75000"/>
                  </a:schemeClr>
                </a:solidFill>
              </a:defRPr>
            </a:lvl6pPr>
            <a:lvl7pPr marL="2743277" indent="0">
              <a:buNone/>
              <a:defRPr sz="1600">
                <a:solidFill>
                  <a:schemeClr val="tx1">
                    <a:tint val="75000"/>
                  </a:schemeClr>
                </a:solidFill>
              </a:defRPr>
            </a:lvl7pPr>
            <a:lvl8pPr marL="3200489" indent="0">
              <a:buNone/>
              <a:defRPr sz="1600">
                <a:solidFill>
                  <a:schemeClr val="tx1">
                    <a:tint val="75000"/>
                  </a:schemeClr>
                </a:solidFill>
              </a:defRPr>
            </a:lvl8pPr>
            <a:lvl9pPr marL="3657702"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A85E8D97-51D1-4D63-A0D5-FD36C9E67AE7}" type="datetimeFigureOut">
              <a:rPr lang="en-US"/>
              <a:pPr>
                <a:defRPr/>
              </a:pPr>
              <a:t>5/6/2025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E5B3B57-6601-4B42-AECB-068992B837AE}" type="slidenum">
              <a:rPr lang="en-US" altLang="aa-ET"/>
              <a:pPr/>
              <a:t>‹#›</a:t>
            </a:fld>
            <a:endParaRPr lang="en-US" altLang="aa-ET"/>
          </a:p>
        </p:txBody>
      </p:sp>
    </p:spTree>
    <p:extLst>
      <p:ext uri="{BB962C8B-B14F-4D97-AF65-F5344CB8AC3E}">
        <p14:creationId xmlns:p14="http://schemas.microsoft.com/office/powerpoint/2010/main" val="1574690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6"/>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6"/>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32FD1CA4-0A56-4131-8420-E1B6A3B3AF77}" type="datetimeFigureOut">
              <a:rPr lang="en-US"/>
              <a:pPr>
                <a:defRPr/>
              </a:pPr>
              <a:t>5/6/2025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B062F4F4-5249-47D7-A6D5-7BADC4389FDF}" type="slidenum">
              <a:rPr lang="en-US" altLang="aa-ET"/>
              <a:pPr/>
              <a:t>‹#›</a:t>
            </a:fld>
            <a:endParaRPr lang="en-US" altLang="aa-ET"/>
          </a:p>
        </p:txBody>
      </p:sp>
    </p:spTree>
    <p:extLst>
      <p:ext uri="{BB962C8B-B14F-4D97-AF65-F5344CB8AC3E}">
        <p14:creationId xmlns:p14="http://schemas.microsoft.com/office/powerpoint/2010/main" val="1552470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30" y="365128"/>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13" indent="0">
              <a:buNone/>
              <a:defRPr sz="2000" b="1"/>
            </a:lvl2pPr>
            <a:lvl3pPr marL="914426" indent="0">
              <a:buNone/>
              <a:defRPr sz="1800" b="1"/>
            </a:lvl3pPr>
            <a:lvl4pPr marL="1371638" indent="0">
              <a:buNone/>
              <a:defRPr sz="1600" b="1"/>
            </a:lvl4pPr>
            <a:lvl5pPr marL="1828851" indent="0">
              <a:buNone/>
              <a:defRPr sz="1600" b="1"/>
            </a:lvl5pPr>
            <a:lvl6pPr marL="2286063" indent="0">
              <a:buNone/>
              <a:defRPr sz="1600" b="1"/>
            </a:lvl6pPr>
            <a:lvl7pPr marL="2743277" indent="0">
              <a:buNone/>
              <a:defRPr sz="1600" b="1"/>
            </a:lvl7pPr>
            <a:lvl8pPr marL="3200489" indent="0">
              <a:buNone/>
              <a:defRPr sz="1600" b="1"/>
            </a:lvl8pPr>
            <a:lvl9pPr marL="3657702" indent="0">
              <a:buNone/>
              <a:defRPr sz="1600" b="1"/>
            </a:lvl9pPr>
          </a:lstStyle>
          <a:p>
            <a:pPr lvl="0"/>
            <a:r>
              <a:rPr lang="en-US"/>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13" indent="0">
              <a:buNone/>
              <a:defRPr sz="2000" b="1"/>
            </a:lvl2pPr>
            <a:lvl3pPr marL="914426" indent="0">
              <a:buNone/>
              <a:defRPr sz="1800" b="1"/>
            </a:lvl3pPr>
            <a:lvl4pPr marL="1371638" indent="0">
              <a:buNone/>
              <a:defRPr sz="1600" b="1"/>
            </a:lvl4pPr>
            <a:lvl5pPr marL="1828851" indent="0">
              <a:buNone/>
              <a:defRPr sz="1600" b="1"/>
            </a:lvl5pPr>
            <a:lvl6pPr marL="2286063" indent="0">
              <a:buNone/>
              <a:defRPr sz="1600" b="1"/>
            </a:lvl6pPr>
            <a:lvl7pPr marL="2743277" indent="0">
              <a:buNone/>
              <a:defRPr sz="1600" b="1"/>
            </a:lvl7pPr>
            <a:lvl8pPr marL="3200489" indent="0">
              <a:buNone/>
              <a:defRPr sz="1600" b="1"/>
            </a:lvl8pPr>
            <a:lvl9pPr marL="3657702"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153017CE-7543-4E7A-8801-70B55A267640}" type="datetimeFigureOut">
              <a:rPr lang="en-US"/>
              <a:pPr>
                <a:defRPr/>
              </a:pPr>
              <a:t>5/6/2025</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DB5802D7-5956-49A9-AD6F-AE30612B05B7}" type="slidenum">
              <a:rPr lang="en-US" altLang="aa-ET"/>
              <a:pPr/>
              <a:t>‹#›</a:t>
            </a:fld>
            <a:endParaRPr lang="en-US" altLang="aa-ET"/>
          </a:p>
        </p:txBody>
      </p:sp>
    </p:spTree>
    <p:extLst>
      <p:ext uri="{BB962C8B-B14F-4D97-AF65-F5344CB8AC3E}">
        <p14:creationId xmlns:p14="http://schemas.microsoft.com/office/powerpoint/2010/main" val="1300076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9E9D5BC1-BE1D-42E1-A326-2A4164E04CFC}" type="datetimeFigureOut">
              <a:rPr lang="en-US"/>
              <a:pPr>
                <a:defRPr/>
              </a:pPr>
              <a:t>5/6/2025</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3D366E22-3F5E-4214-A8BA-D41C76B89643}" type="slidenum">
              <a:rPr lang="en-US" altLang="aa-ET"/>
              <a:pPr/>
              <a:t>‹#›</a:t>
            </a:fld>
            <a:endParaRPr lang="en-US" altLang="aa-ET"/>
          </a:p>
        </p:txBody>
      </p:sp>
    </p:spTree>
    <p:extLst>
      <p:ext uri="{BB962C8B-B14F-4D97-AF65-F5344CB8AC3E}">
        <p14:creationId xmlns:p14="http://schemas.microsoft.com/office/powerpoint/2010/main" val="3145501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39B0DB4-82EC-4934-A574-DED1C88DA8F5}" type="datetimeFigureOut">
              <a:rPr lang="en-US"/>
              <a:pPr>
                <a:defRPr/>
              </a:pPr>
              <a:t>5/6/2025</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1EB02A3E-D53E-457B-87DB-6FFAF4D25A6F}" type="slidenum">
              <a:rPr lang="en-US" altLang="aa-ET"/>
              <a:pPr/>
              <a:t>‹#›</a:t>
            </a:fld>
            <a:endParaRPr lang="en-US" altLang="aa-ET"/>
          </a:p>
        </p:txBody>
      </p:sp>
    </p:spTree>
    <p:extLst>
      <p:ext uri="{BB962C8B-B14F-4D97-AF65-F5344CB8AC3E}">
        <p14:creationId xmlns:p14="http://schemas.microsoft.com/office/powerpoint/2010/main" val="3928068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30"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2" y="987428"/>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30" y="2057400"/>
            <a:ext cx="3194943" cy="3811588"/>
          </a:xfrm>
        </p:spPr>
        <p:txBody>
          <a:bodyPr/>
          <a:lstStyle>
            <a:lvl1pPr marL="0" indent="0">
              <a:buNone/>
              <a:defRPr sz="1600"/>
            </a:lvl1pPr>
            <a:lvl2pPr marL="457213" indent="0">
              <a:buNone/>
              <a:defRPr sz="1400"/>
            </a:lvl2pPr>
            <a:lvl3pPr marL="914426" indent="0">
              <a:buNone/>
              <a:defRPr sz="1200"/>
            </a:lvl3pPr>
            <a:lvl4pPr marL="1371638" indent="0">
              <a:buNone/>
              <a:defRPr sz="1000"/>
            </a:lvl4pPr>
            <a:lvl5pPr marL="1828851" indent="0">
              <a:buNone/>
              <a:defRPr sz="1000"/>
            </a:lvl5pPr>
            <a:lvl6pPr marL="2286063" indent="0">
              <a:buNone/>
              <a:defRPr sz="1000"/>
            </a:lvl6pPr>
            <a:lvl7pPr marL="2743277" indent="0">
              <a:buNone/>
              <a:defRPr sz="1000"/>
            </a:lvl7pPr>
            <a:lvl8pPr marL="3200489" indent="0">
              <a:buNone/>
              <a:defRPr sz="1000"/>
            </a:lvl8pPr>
            <a:lvl9pPr marL="3657702"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F71EA55-3EA3-4259-AF7B-A5E0583B778F}" type="datetimeFigureOut">
              <a:rPr lang="en-US"/>
              <a:pPr>
                <a:defRPr/>
              </a:pPr>
              <a:t>5/6/2025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56A0AEB2-6DFF-4059-945F-3E067F49A358}" type="slidenum">
              <a:rPr lang="en-US" altLang="aa-ET"/>
              <a:pPr/>
              <a:t>‹#›</a:t>
            </a:fld>
            <a:endParaRPr lang="en-US" altLang="aa-ET"/>
          </a:p>
        </p:txBody>
      </p:sp>
    </p:spTree>
    <p:extLst>
      <p:ext uri="{BB962C8B-B14F-4D97-AF65-F5344CB8AC3E}">
        <p14:creationId xmlns:p14="http://schemas.microsoft.com/office/powerpoint/2010/main" val="1900915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30"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2" y="987428"/>
            <a:ext cx="5014913" cy="4873625"/>
          </a:xfrm>
        </p:spPr>
        <p:txBody>
          <a:bodyPr rtlCol="0">
            <a:normAutofit/>
          </a:bodyPr>
          <a:lstStyle>
            <a:lvl1pPr marL="0" indent="0">
              <a:buNone/>
              <a:defRPr sz="3200"/>
            </a:lvl1pPr>
            <a:lvl2pPr marL="457213" indent="0">
              <a:buNone/>
              <a:defRPr sz="2800"/>
            </a:lvl2pPr>
            <a:lvl3pPr marL="914426" indent="0">
              <a:buNone/>
              <a:defRPr sz="2400"/>
            </a:lvl3pPr>
            <a:lvl4pPr marL="1371638" indent="0">
              <a:buNone/>
              <a:defRPr sz="2000"/>
            </a:lvl4pPr>
            <a:lvl5pPr marL="1828851" indent="0">
              <a:buNone/>
              <a:defRPr sz="2000"/>
            </a:lvl5pPr>
            <a:lvl6pPr marL="2286063" indent="0">
              <a:buNone/>
              <a:defRPr sz="2000"/>
            </a:lvl6pPr>
            <a:lvl7pPr marL="2743277" indent="0">
              <a:buNone/>
              <a:defRPr sz="2000"/>
            </a:lvl7pPr>
            <a:lvl8pPr marL="3200489" indent="0">
              <a:buNone/>
              <a:defRPr sz="2000"/>
            </a:lvl8pPr>
            <a:lvl9pPr marL="3657702"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682330" y="2057400"/>
            <a:ext cx="3194943" cy="3811588"/>
          </a:xfrm>
        </p:spPr>
        <p:txBody>
          <a:bodyPr/>
          <a:lstStyle>
            <a:lvl1pPr marL="0" indent="0">
              <a:buNone/>
              <a:defRPr sz="1600"/>
            </a:lvl1pPr>
            <a:lvl2pPr marL="457213" indent="0">
              <a:buNone/>
              <a:defRPr sz="1400"/>
            </a:lvl2pPr>
            <a:lvl3pPr marL="914426" indent="0">
              <a:buNone/>
              <a:defRPr sz="1200"/>
            </a:lvl3pPr>
            <a:lvl4pPr marL="1371638" indent="0">
              <a:buNone/>
              <a:defRPr sz="1000"/>
            </a:lvl4pPr>
            <a:lvl5pPr marL="1828851" indent="0">
              <a:buNone/>
              <a:defRPr sz="1000"/>
            </a:lvl5pPr>
            <a:lvl6pPr marL="2286063" indent="0">
              <a:buNone/>
              <a:defRPr sz="1000"/>
            </a:lvl6pPr>
            <a:lvl7pPr marL="2743277" indent="0">
              <a:buNone/>
              <a:defRPr sz="1000"/>
            </a:lvl7pPr>
            <a:lvl8pPr marL="3200489" indent="0">
              <a:buNone/>
              <a:defRPr sz="1000"/>
            </a:lvl8pPr>
            <a:lvl9pPr marL="3657702"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8B4CF3E-09AB-4F7C-9172-E348E2EA5CA0}" type="datetimeFigureOut">
              <a:rPr lang="en-US"/>
              <a:pPr>
                <a:defRPr/>
              </a:pPr>
              <a:t>5/6/2025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30A8EAC5-74F8-4B7B-B7A5-DE5B3345AD8A}" type="slidenum">
              <a:rPr lang="en-US" altLang="aa-ET"/>
              <a:pPr/>
              <a:t>‹#›</a:t>
            </a:fld>
            <a:endParaRPr lang="en-US" altLang="aa-ET"/>
          </a:p>
        </p:txBody>
      </p:sp>
    </p:spTree>
    <p:extLst>
      <p:ext uri="{BB962C8B-B14F-4D97-AF65-F5344CB8AC3E}">
        <p14:creationId xmlns:p14="http://schemas.microsoft.com/office/powerpoint/2010/main" val="3485558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noChangeArrowheads="1"/>
          </p:cNvSpPr>
          <p:nvPr>
            <p:ph type="title"/>
          </p:nvPr>
        </p:nvSpPr>
        <p:spPr bwMode="auto">
          <a:xfrm>
            <a:off x="681038" y="365125"/>
            <a:ext cx="8543925"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aa-ET"/>
              <a:t>Click to edit Master title style</a:t>
            </a:r>
          </a:p>
        </p:txBody>
      </p:sp>
      <p:sp>
        <p:nvSpPr>
          <p:cNvPr id="1027" name="Text Placeholder 2"/>
          <p:cNvSpPr>
            <a:spLocks noGrp="1" noChangeArrowheads="1"/>
          </p:cNvSpPr>
          <p:nvPr>
            <p:ph type="body" idx="1"/>
          </p:nvPr>
        </p:nvSpPr>
        <p:spPr bwMode="auto">
          <a:xfrm>
            <a:off x="681038" y="1825625"/>
            <a:ext cx="8543925"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aa-ET"/>
              <a:t>Click to edit Master text styles</a:t>
            </a:r>
          </a:p>
          <a:p>
            <a:pPr lvl="1"/>
            <a:r>
              <a:rPr lang="en-US" altLang="aa-ET"/>
              <a:t>Second level</a:t>
            </a:r>
          </a:p>
          <a:p>
            <a:pPr lvl="2"/>
            <a:r>
              <a:rPr lang="en-US" altLang="aa-ET"/>
              <a:t>Third level</a:t>
            </a:r>
          </a:p>
          <a:p>
            <a:pPr lvl="3"/>
            <a:r>
              <a:rPr lang="en-US" altLang="aa-ET"/>
              <a:t>Fourth level</a:t>
            </a:r>
          </a:p>
          <a:p>
            <a:pPr lvl="4"/>
            <a:r>
              <a:rPr lang="en-US" altLang="aa-ET"/>
              <a:t>Fifth level</a:t>
            </a:r>
          </a:p>
        </p:txBody>
      </p:sp>
      <p:sp>
        <p:nvSpPr>
          <p:cNvPr id="4" name="Date Placeholder 3"/>
          <p:cNvSpPr>
            <a:spLocks noGrp="1"/>
          </p:cNvSpPr>
          <p:nvPr>
            <p:ph type="dt" sz="half" idx="2"/>
          </p:nvPr>
        </p:nvSpPr>
        <p:spPr>
          <a:xfrm>
            <a:off x="681038" y="6356350"/>
            <a:ext cx="222885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4DA1E907-1B4A-4CF4-B044-B3F312E3DAD0}" type="datetimeFigureOut">
              <a:rPr lang="en-US"/>
              <a:pPr>
                <a:defRPr/>
              </a:pPr>
              <a:t>5/6/2025</a:t>
            </a:fld>
            <a:endParaRPr lang="en-US" dirty="0"/>
          </a:p>
        </p:txBody>
      </p:sp>
      <p:sp>
        <p:nvSpPr>
          <p:cNvPr id="5" name="Footer Placeholder 4"/>
          <p:cNvSpPr>
            <a:spLocks noGrp="1"/>
          </p:cNvSpPr>
          <p:nvPr>
            <p:ph type="ftr" sz="quarter" idx="3"/>
          </p:nvPr>
        </p:nvSpPr>
        <p:spPr>
          <a:xfrm>
            <a:off x="3281363" y="6356350"/>
            <a:ext cx="3343275"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996113" y="6356350"/>
            <a:ext cx="222885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3A475138-D7E0-4AF0-8ACA-F17F1F888575}" type="slidenum">
              <a:rPr lang="en-US" altLang="aa-ET"/>
              <a:pPr/>
              <a:t>‹#›</a:t>
            </a:fld>
            <a:endParaRPr lang="en-US" altLang="aa-ET"/>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71" indent="-228606" algn="l" defTabSz="91442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83" indent="-228606" algn="l" defTabSz="91442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96" indent="-228606" algn="l" defTabSz="91442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308" indent="-228606" algn="l" defTabSz="91442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26" rtl="0" eaLnBrk="1" latinLnBrk="0" hangingPunct="1">
        <a:defRPr sz="1800" kern="1200">
          <a:solidFill>
            <a:schemeClr val="tx1"/>
          </a:solidFill>
          <a:latin typeface="+mn-lt"/>
          <a:ea typeface="+mn-ea"/>
          <a:cs typeface="+mn-cs"/>
        </a:defRPr>
      </a:lvl1pPr>
      <a:lvl2pPr marL="457213" algn="l" defTabSz="914426" rtl="0" eaLnBrk="1" latinLnBrk="0" hangingPunct="1">
        <a:defRPr sz="1800" kern="1200">
          <a:solidFill>
            <a:schemeClr val="tx1"/>
          </a:solidFill>
          <a:latin typeface="+mn-lt"/>
          <a:ea typeface="+mn-ea"/>
          <a:cs typeface="+mn-cs"/>
        </a:defRPr>
      </a:lvl2pPr>
      <a:lvl3pPr marL="914426" algn="l" defTabSz="914426" rtl="0" eaLnBrk="1" latinLnBrk="0" hangingPunct="1">
        <a:defRPr sz="1800" kern="1200">
          <a:solidFill>
            <a:schemeClr val="tx1"/>
          </a:solidFill>
          <a:latin typeface="+mn-lt"/>
          <a:ea typeface="+mn-ea"/>
          <a:cs typeface="+mn-cs"/>
        </a:defRPr>
      </a:lvl3pPr>
      <a:lvl4pPr marL="1371638" algn="l" defTabSz="914426" rtl="0" eaLnBrk="1" latinLnBrk="0" hangingPunct="1">
        <a:defRPr sz="1800" kern="1200">
          <a:solidFill>
            <a:schemeClr val="tx1"/>
          </a:solidFill>
          <a:latin typeface="+mn-lt"/>
          <a:ea typeface="+mn-ea"/>
          <a:cs typeface="+mn-cs"/>
        </a:defRPr>
      </a:lvl4pPr>
      <a:lvl5pPr marL="1828851" algn="l" defTabSz="914426" rtl="0" eaLnBrk="1" latinLnBrk="0" hangingPunct="1">
        <a:defRPr sz="1800" kern="1200">
          <a:solidFill>
            <a:schemeClr val="tx1"/>
          </a:solidFill>
          <a:latin typeface="+mn-lt"/>
          <a:ea typeface="+mn-ea"/>
          <a:cs typeface="+mn-cs"/>
        </a:defRPr>
      </a:lvl5pPr>
      <a:lvl6pPr marL="2286063" algn="l" defTabSz="914426" rtl="0" eaLnBrk="1" latinLnBrk="0" hangingPunct="1">
        <a:defRPr sz="1800" kern="1200">
          <a:solidFill>
            <a:schemeClr val="tx1"/>
          </a:solidFill>
          <a:latin typeface="+mn-lt"/>
          <a:ea typeface="+mn-ea"/>
          <a:cs typeface="+mn-cs"/>
        </a:defRPr>
      </a:lvl6pPr>
      <a:lvl7pPr marL="2743277" algn="l" defTabSz="914426" rtl="0" eaLnBrk="1" latinLnBrk="0" hangingPunct="1">
        <a:defRPr sz="1800" kern="1200">
          <a:solidFill>
            <a:schemeClr val="tx1"/>
          </a:solidFill>
          <a:latin typeface="+mn-lt"/>
          <a:ea typeface="+mn-ea"/>
          <a:cs typeface="+mn-cs"/>
        </a:defRPr>
      </a:lvl7pPr>
      <a:lvl8pPr marL="3200489" algn="l" defTabSz="914426" rtl="0" eaLnBrk="1" latinLnBrk="0" hangingPunct="1">
        <a:defRPr sz="1800" kern="1200">
          <a:solidFill>
            <a:schemeClr val="tx1"/>
          </a:solidFill>
          <a:latin typeface="+mn-lt"/>
          <a:ea typeface="+mn-ea"/>
          <a:cs typeface="+mn-cs"/>
        </a:defRPr>
      </a:lvl8pPr>
      <a:lvl9pPr marL="3657702" algn="l" defTabSz="91442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jpeg"/><Relationship Id="rId5" Type="http://schemas.microsoft.com/office/2007/relationships/hdphoto" Target="../media/hdphoto1.wdp"/><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ubtitle 2"/>
          <p:cNvSpPr txBox="1">
            <a:spLocks/>
          </p:cNvSpPr>
          <p:nvPr/>
        </p:nvSpPr>
        <p:spPr>
          <a:xfrm>
            <a:off x="6731747" y="1270153"/>
            <a:ext cx="3176160" cy="1973460"/>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fontAlgn="b">
              <a:lnSpc>
                <a:spcPct val="100000"/>
              </a:lnSpc>
              <a:spcBef>
                <a:spcPts val="0"/>
              </a:spcBef>
              <a:buFont typeface="Wingdings" panose="05000000000000000000" pitchFamily="2" charset="2"/>
              <a:buChar char="§"/>
            </a:pPr>
            <a:r>
              <a:rPr lang="en-US" sz="800" dirty="0">
                <a:solidFill>
                  <a:prstClr val="black"/>
                </a:solidFill>
              </a:rPr>
              <a:t>I FEEL</a:t>
            </a:r>
          </a:p>
          <a:p>
            <a:pPr fontAlgn="b">
              <a:lnSpc>
                <a:spcPct val="100000"/>
              </a:lnSpc>
              <a:spcBef>
                <a:spcPts val="0"/>
              </a:spcBef>
              <a:buFont typeface="Wingdings" panose="05000000000000000000" pitchFamily="2" charset="2"/>
              <a:buChar char="§"/>
            </a:pPr>
            <a:r>
              <a:rPr lang="en-US" sz="800" dirty="0">
                <a:solidFill>
                  <a:prstClr val="black"/>
                </a:solidFill>
              </a:rPr>
              <a:t>4-D AIR FLOW</a:t>
            </a:r>
          </a:p>
          <a:p>
            <a:pPr fontAlgn="b">
              <a:lnSpc>
                <a:spcPct val="100000"/>
              </a:lnSpc>
              <a:spcBef>
                <a:spcPts val="0"/>
              </a:spcBef>
              <a:buFont typeface="Wingdings" panose="05000000000000000000" pitchFamily="2" charset="2"/>
              <a:buChar char="§"/>
            </a:pPr>
            <a:r>
              <a:rPr lang="en-US" sz="800" dirty="0">
                <a:solidFill>
                  <a:prstClr val="black"/>
                </a:solidFill>
              </a:rPr>
              <a:t>COMFORTABLE COOLING</a:t>
            </a:r>
          </a:p>
          <a:p>
            <a:pPr fontAlgn="b">
              <a:lnSpc>
                <a:spcPct val="100000"/>
              </a:lnSpc>
              <a:spcBef>
                <a:spcPts val="0"/>
              </a:spcBef>
              <a:buFont typeface="Wingdings" panose="05000000000000000000" pitchFamily="2" charset="2"/>
              <a:buChar char="§"/>
            </a:pPr>
            <a:r>
              <a:rPr lang="en-US" sz="800" dirty="0">
                <a:solidFill>
                  <a:prstClr val="black"/>
                </a:solidFill>
              </a:rPr>
              <a:t>SMART AIR FLOW</a:t>
            </a:r>
          </a:p>
          <a:p>
            <a:pPr fontAlgn="b">
              <a:lnSpc>
                <a:spcPct val="100000"/>
              </a:lnSpc>
              <a:spcBef>
                <a:spcPts val="0"/>
              </a:spcBef>
              <a:buFont typeface="Wingdings" panose="05000000000000000000" pitchFamily="2" charset="2"/>
              <a:buChar char="§"/>
            </a:pPr>
            <a:r>
              <a:rPr lang="en-US" sz="800" dirty="0">
                <a:solidFill>
                  <a:prstClr val="black"/>
                </a:solidFill>
              </a:rPr>
              <a:t>LOUVER POSITION MEMORY</a:t>
            </a:r>
          </a:p>
          <a:p>
            <a:pPr fontAlgn="b">
              <a:lnSpc>
                <a:spcPct val="100000"/>
              </a:lnSpc>
              <a:spcBef>
                <a:spcPts val="0"/>
              </a:spcBef>
              <a:buFont typeface="Wingdings" panose="05000000000000000000" pitchFamily="2" charset="2"/>
              <a:buChar char="§"/>
            </a:pPr>
            <a:r>
              <a:rPr lang="en-US" sz="800" dirty="0">
                <a:solidFill>
                  <a:prstClr val="black"/>
                </a:solidFill>
              </a:rPr>
              <a:t>DISTRIBUTED HEALTHY FILTER SYSTEM</a:t>
            </a:r>
          </a:p>
          <a:p>
            <a:pPr fontAlgn="b">
              <a:lnSpc>
                <a:spcPct val="100000"/>
              </a:lnSpc>
              <a:spcBef>
                <a:spcPts val="0"/>
              </a:spcBef>
              <a:buFont typeface="Wingdings" panose="05000000000000000000" pitchFamily="2" charset="2"/>
              <a:buChar char="§"/>
            </a:pPr>
            <a:r>
              <a:rPr lang="en-US" sz="800" dirty="0">
                <a:solidFill>
                  <a:prstClr val="black"/>
                </a:solidFill>
              </a:rPr>
              <a:t>7 FAN SPEEDS</a:t>
            </a:r>
          </a:p>
          <a:p>
            <a:pPr fontAlgn="b">
              <a:lnSpc>
                <a:spcPct val="100000"/>
              </a:lnSpc>
              <a:spcBef>
                <a:spcPts val="0"/>
              </a:spcBef>
              <a:buFont typeface="Wingdings" panose="05000000000000000000" pitchFamily="2" charset="2"/>
              <a:buChar char="§"/>
            </a:pPr>
            <a:r>
              <a:rPr lang="en-US" sz="800" dirty="0">
                <a:solidFill>
                  <a:prstClr val="black"/>
                </a:solidFill>
              </a:rPr>
              <a:t>RAPID COOLING IN 30”</a:t>
            </a:r>
          </a:p>
          <a:p>
            <a:pPr fontAlgn="b">
              <a:lnSpc>
                <a:spcPct val="100000"/>
              </a:lnSpc>
              <a:spcBef>
                <a:spcPts val="0"/>
              </a:spcBef>
              <a:buFont typeface="Wingdings" panose="05000000000000000000" pitchFamily="2" charset="2"/>
              <a:buChar char="§"/>
            </a:pPr>
            <a:r>
              <a:rPr lang="en-US" sz="800" dirty="0">
                <a:solidFill>
                  <a:prstClr val="black"/>
                </a:solidFill>
              </a:rPr>
              <a:t>RAPID HEATING IN 60”</a:t>
            </a:r>
          </a:p>
          <a:p>
            <a:pPr fontAlgn="b">
              <a:lnSpc>
                <a:spcPct val="100000"/>
              </a:lnSpc>
              <a:spcBef>
                <a:spcPts val="0"/>
              </a:spcBef>
              <a:buFont typeface="Wingdings" panose="05000000000000000000" pitchFamily="2" charset="2"/>
              <a:buChar char="§"/>
            </a:pPr>
            <a:r>
              <a:rPr lang="en-US" sz="800" dirty="0">
                <a:solidFill>
                  <a:prstClr val="black"/>
                </a:solidFill>
              </a:rPr>
              <a:t>56◦C HIGH TEMPERATURE SELF-CLEANING &amp;  STERILIZATION</a:t>
            </a:r>
          </a:p>
          <a:p>
            <a:pPr fontAlgn="b">
              <a:lnSpc>
                <a:spcPct val="100000"/>
              </a:lnSpc>
              <a:spcBef>
                <a:spcPts val="0"/>
              </a:spcBef>
              <a:buFont typeface="Wingdings" panose="05000000000000000000" pitchFamily="2" charset="2"/>
              <a:buChar char="§"/>
            </a:pPr>
            <a:r>
              <a:rPr lang="en-US" sz="800" b="1" dirty="0">
                <a:solidFill>
                  <a:prstClr val="black"/>
                </a:solidFill>
              </a:rPr>
              <a:t>REFRIGERANT: R32</a:t>
            </a:r>
          </a:p>
          <a:p>
            <a:pPr fontAlgn="b">
              <a:lnSpc>
                <a:spcPct val="100000"/>
              </a:lnSpc>
              <a:spcBef>
                <a:spcPts val="0"/>
              </a:spcBef>
              <a:buFont typeface="Wingdings" panose="05000000000000000000" pitchFamily="2" charset="2"/>
              <a:buChar char="§"/>
            </a:pPr>
            <a:r>
              <a:rPr lang="en-US" sz="800" b="1" dirty="0" smtClean="0">
                <a:solidFill>
                  <a:prstClr val="black"/>
                </a:solidFill>
              </a:rPr>
              <a:t>WI-FI</a:t>
            </a:r>
            <a:endParaRPr lang="en-US" sz="800" b="1" dirty="0">
              <a:solidFill>
                <a:prstClr val="black"/>
              </a:solidFill>
            </a:endParaRPr>
          </a:p>
        </p:txBody>
      </p:sp>
      <p:sp>
        <p:nvSpPr>
          <p:cNvPr id="25" name="Subtitle 2"/>
          <p:cNvSpPr txBox="1">
            <a:spLocks/>
          </p:cNvSpPr>
          <p:nvPr/>
        </p:nvSpPr>
        <p:spPr>
          <a:xfrm>
            <a:off x="6671831" y="4066441"/>
            <a:ext cx="3155143" cy="448167"/>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ctr" fontAlgn="b">
              <a:spcBef>
                <a:spcPts val="0"/>
              </a:spcBef>
            </a:pPr>
            <a:r>
              <a:rPr lang="en-US" sz="1000" b="1" dirty="0">
                <a:solidFill>
                  <a:schemeClr val="accent1">
                    <a:lumMod val="50000"/>
                  </a:schemeClr>
                </a:solidFill>
                <a:latin typeface="HP Simplified" panose="020B0604020204020204" pitchFamily="34" charset="0"/>
              </a:rPr>
              <a:t>9K BTU </a:t>
            </a:r>
            <a:r>
              <a:rPr lang="en-US" sz="1000" b="1" dirty="0">
                <a:solidFill>
                  <a:schemeClr val="bg2">
                    <a:lumMod val="50000"/>
                  </a:schemeClr>
                </a:solidFill>
                <a:latin typeface="HP Simplified" panose="020B0604020204020204" pitchFamily="34" charset="0"/>
              </a:rPr>
              <a:t>P/N:   </a:t>
            </a:r>
            <a:r>
              <a:rPr lang="en-US" sz="1000" b="1" u="sng" dirty="0">
                <a:solidFill>
                  <a:schemeClr val="accent1">
                    <a:lumMod val="75000"/>
                  </a:schemeClr>
                </a:solidFill>
                <a:latin typeface="HP Simplified" panose="020B0604020204020204" pitchFamily="34" charset="0"/>
              </a:rPr>
              <a:t>HYAC-TPNW-09</a:t>
            </a:r>
          </a:p>
          <a:p>
            <a:pPr marL="0" indent="0" algn="ctr" fontAlgn="b">
              <a:spcBef>
                <a:spcPts val="0"/>
              </a:spcBef>
              <a:buNone/>
            </a:pPr>
            <a:r>
              <a:rPr lang="en-US" sz="1000" b="1" dirty="0" smtClean="0">
                <a:solidFill>
                  <a:srgbClr val="FF0000"/>
                </a:solidFill>
                <a:latin typeface="HP Simplified" panose="020B0604020204020204" pitchFamily="34" charset="0"/>
              </a:rPr>
              <a:t>RRP</a:t>
            </a:r>
            <a:r>
              <a:rPr lang="en-US" sz="1000" b="1" dirty="0">
                <a:solidFill>
                  <a:srgbClr val="FF0000"/>
                </a:solidFill>
                <a:latin typeface="HP Simplified" panose="020B0604020204020204" pitchFamily="34" charset="0"/>
              </a:rPr>
              <a:t>: € </a:t>
            </a:r>
            <a:r>
              <a:rPr lang="en-US" sz="1000" b="1" dirty="0" smtClean="0">
                <a:solidFill>
                  <a:srgbClr val="FF0000"/>
                </a:solidFill>
                <a:latin typeface="HP Simplified" panose="020B0604020204020204" pitchFamily="34" charset="0"/>
              </a:rPr>
              <a:t>399.00 </a:t>
            </a:r>
            <a:r>
              <a:rPr lang="en-US" sz="1000" b="1" dirty="0" smtClean="0">
                <a:solidFill>
                  <a:schemeClr val="accent1"/>
                </a:solidFill>
                <a:latin typeface="HP Simplified" panose="020B0604020204020204" pitchFamily="34" charset="0"/>
              </a:rPr>
              <a:t>(</a:t>
            </a:r>
            <a:r>
              <a:rPr lang="en-US" sz="1000" b="1" dirty="0" err="1" smtClean="0">
                <a:solidFill>
                  <a:schemeClr val="accent1"/>
                </a:solidFill>
                <a:latin typeface="HP Simplified" panose="020B0604020204020204" pitchFamily="34" charset="0"/>
              </a:rPr>
              <a:t>WiFi</a:t>
            </a:r>
            <a:r>
              <a:rPr lang="en-US" sz="1000" b="1" dirty="0" smtClean="0">
                <a:solidFill>
                  <a:schemeClr val="accent1"/>
                </a:solidFill>
                <a:latin typeface="HP Simplified" panose="020B0604020204020204" pitchFamily="34" charset="0"/>
              </a:rPr>
              <a:t> Ready)</a:t>
            </a:r>
            <a:endParaRPr lang="en-US" sz="1000" b="1" dirty="0">
              <a:solidFill>
                <a:schemeClr val="accent1"/>
              </a:solidFill>
              <a:latin typeface="HP Simplified" panose="020B0604020204020204" pitchFamily="34" charset="0"/>
            </a:endParaRPr>
          </a:p>
        </p:txBody>
      </p:sp>
      <p:sp>
        <p:nvSpPr>
          <p:cNvPr id="26" name="Subtitle 2"/>
          <p:cNvSpPr txBox="1">
            <a:spLocks/>
          </p:cNvSpPr>
          <p:nvPr/>
        </p:nvSpPr>
        <p:spPr>
          <a:xfrm>
            <a:off x="6726012" y="4460463"/>
            <a:ext cx="3155143" cy="448167"/>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ctr" fontAlgn="b">
              <a:spcBef>
                <a:spcPts val="0"/>
              </a:spcBef>
            </a:pPr>
            <a:r>
              <a:rPr lang="en-US" sz="1000" b="1" dirty="0">
                <a:solidFill>
                  <a:schemeClr val="accent1">
                    <a:lumMod val="50000"/>
                  </a:schemeClr>
                </a:solidFill>
                <a:latin typeface="HP Simplified" panose="020B0604020204020204" pitchFamily="34" charset="0"/>
              </a:rPr>
              <a:t>12K BTU </a:t>
            </a:r>
            <a:r>
              <a:rPr lang="en-US" sz="1000" b="1" dirty="0">
                <a:solidFill>
                  <a:schemeClr val="bg2">
                    <a:lumMod val="50000"/>
                  </a:schemeClr>
                </a:solidFill>
                <a:latin typeface="HP Simplified" panose="020B0604020204020204" pitchFamily="34" charset="0"/>
              </a:rPr>
              <a:t>P/N:   </a:t>
            </a:r>
            <a:r>
              <a:rPr lang="en-US" sz="1000" b="1" u="sng" dirty="0" smtClean="0">
                <a:solidFill>
                  <a:schemeClr val="accent1">
                    <a:lumMod val="75000"/>
                  </a:schemeClr>
                </a:solidFill>
                <a:latin typeface="HP Simplified" panose="020B0604020204020204" pitchFamily="34" charset="0"/>
              </a:rPr>
              <a:t>HYAC-TPNWF-12</a:t>
            </a:r>
            <a:endParaRPr lang="en-US" sz="1000" b="1" u="sng" dirty="0">
              <a:solidFill>
                <a:schemeClr val="accent1">
                  <a:lumMod val="75000"/>
                </a:schemeClr>
              </a:solidFill>
              <a:latin typeface="HP Simplified" panose="020B0604020204020204" pitchFamily="34" charset="0"/>
            </a:endParaRPr>
          </a:p>
          <a:p>
            <a:pPr marL="0" indent="0" algn="ctr" fontAlgn="b">
              <a:spcBef>
                <a:spcPts val="0"/>
              </a:spcBef>
              <a:buNone/>
            </a:pPr>
            <a:r>
              <a:rPr lang="en-US" sz="1000" b="1" dirty="0" smtClean="0">
                <a:solidFill>
                  <a:srgbClr val="FF0000"/>
                </a:solidFill>
                <a:latin typeface="HP Simplified" panose="020B0604020204020204" pitchFamily="34" charset="0"/>
              </a:rPr>
              <a:t>RRP</a:t>
            </a:r>
            <a:r>
              <a:rPr lang="en-US" sz="1000" b="1" dirty="0">
                <a:solidFill>
                  <a:srgbClr val="FF0000"/>
                </a:solidFill>
                <a:latin typeface="HP Simplified" panose="020B0604020204020204" pitchFamily="34" charset="0"/>
              </a:rPr>
              <a:t>: € </a:t>
            </a:r>
            <a:r>
              <a:rPr lang="en-US" sz="1000" b="1" dirty="0" smtClean="0">
                <a:solidFill>
                  <a:srgbClr val="FF0000"/>
                </a:solidFill>
                <a:latin typeface="HP Simplified" panose="020B0604020204020204" pitchFamily="34" charset="0"/>
              </a:rPr>
              <a:t>429.00</a:t>
            </a:r>
            <a:endParaRPr lang="en-US" sz="1000" b="1" dirty="0">
              <a:solidFill>
                <a:srgbClr val="FF0000"/>
              </a:solidFill>
              <a:latin typeface="HP Simplified" panose="020B0604020204020204" pitchFamily="34" charset="0"/>
            </a:endParaRPr>
          </a:p>
        </p:txBody>
      </p:sp>
      <p:sp>
        <p:nvSpPr>
          <p:cNvPr id="27" name="Subtitle 2"/>
          <p:cNvSpPr txBox="1">
            <a:spLocks/>
          </p:cNvSpPr>
          <p:nvPr/>
        </p:nvSpPr>
        <p:spPr>
          <a:xfrm>
            <a:off x="6729326" y="4820893"/>
            <a:ext cx="3161803" cy="421987"/>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ctr" fontAlgn="b">
              <a:spcBef>
                <a:spcPts val="0"/>
              </a:spcBef>
            </a:pPr>
            <a:r>
              <a:rPr lang="en-US" sz="1000" b="1" dirty="0">
                <a:solidFill>
                  <a:schemeClr val="accent1">
                    <a:lumMod val="50000"/>
                  </a:schemeClr>
                </a:solidFill>
                <a:latin typeface="HP Simplified" panose="020B0604020204020204" pitchFamily="34" charset="0"/>
              </a:rPr>
              <a:t>18K BTU </a:t>
            </a:r>
            <a:r>
              <a:rPr lang="en-US" sz="1000" b="1" dirty="0">
                <a:solidFill>
                  <a:schemeClr val="bg2">
                    <a:lumMod val="50000"/>
                  </a:schemeClr>
                </a:solidFill>
                <a:latin typeface="HP Simplified" panose="020B0604020204020204" pitchFamily="34" charset="0"/>
              </a:rPr>
              <a:t>P/N:   </a:t>
            </a:r>
            <a:r>
              <a:rPr lang="en-US" sz="1000" b="1" u="sng" dirty="0" smtClean="0">
                <a:solidFill>
                  <a:schemeClr val="accent1">
                    <a:lumMod val="75000"/>
                  </a:schemeClr>
                </a:solidFill>
                <a:latin typeface="HP Simplified" panose="020B0604020204020204" pitchFamily="34" charset="0"/>
              </a:rPr>
              <a:t>HYAC-TPNWF-18</a:t>
            </a:r>
            <a:endParaRPr lang="en-US" sz="1000" b="1" u="sng" dirty="0">
              <a:solidFill>
                <a:schemeClr val="accent1">
                  <a:lumMod val="75000"/>
                </a:schemeClr>
              </a:solidFill>
              <a:latin typeface="HP Simplified" panose="020B0604020204020204" pitchFamily="34" charset="0"/>
            </a:endParaRPr>
          </a:p>
          <a:p>
            <a:pPr marL="0" indent="0" algn="ctr" fontAlgn="b">
              <a:spcBef>
                <a:spcPts val="0"/>
              </a:spcBef>
              <a:buNone/>
            </a:pPr>
            <a:r>
              <a:rPr lang="en-US" sz="1000" b="1" dirty="0" smtClean="0">
                <a:solidFill>
                  <a:srgbClr val="FF0000"/>
                </a:solidFill>
                <a:latin typeface="HP Simplified" panose="020B0604020204020204" pitchFamily="34" charset="0"/>
              </a:rPr>
              <a:t>RRP</a:t>
            </a:r>
            <a:r>
              <a:rPr lang="en-US" sz="1000" b="1" dirty="0">
                <a:solidFill>
                  <a:srgbClr val="FF0000"/>
                </a:solidFill>
                <a:latin typeface="HP Simplified" panose="020B0604020204020204" pitchFamily="34" charset="0"/>
              </a:rPr>
              <a:t>: € </a:t>
            </a:r>
            <a:r>
              <a:rPr lang="en-US" sz="1000" b="1" dirty="0" smtClean="0">
                <a:solidFill>
                  <a:srgbClr val="FF0000"/>
                </a:solidFill>
                <a:latin typeface="HP Simplified" panose="020B0604020204020204" pitchFamily="34" charset="0"/>
              </a:rPr>
              <a:t>699.00</a:t>
            </a:r>
            <a:endParaRPr lang="en-US" sz="1000" b="1" dirty="0">
              <a:solidFill>
                <a:srgbClr val="FF0000"/>
              </a:solidFill>
              <a:latin typeface="HP Simplified" panose="020B0604020204020204" pitchFamily="34" charset="0"/>
            </a:endParaRPr>
          </a:p>
          <a:p>
            <a:pPr marL="0" indent="0" algn="ctr" fontAlgn="b">
              <a:spcBef>
                <a:spcPts val="0"/>
              </a:spcBef>
              <a:buNone/>
            </a:pPr>
            <a:endParaRPr lang="en-US" sz="1000" b="1" strike="sngStrike" dirty="0">
              <a:solidFill>
                <a:schemeClr val="tx1">
                  <a:lumMod val="85000"/>
                  <a:lumOff val="15000"/>
                </a:schemeClr>
              </a:solidFill>
              <a:latin typeface="HP Simplified" panose="020B0604020204020204" pitchFamily="34" charset="0"/>
            </a:endParaRPr>
          </a:p>
        </p:txBody>
      </p:sp>
      <p:sp>
        <p:nvSpPr>
          <p:cNvPr id="28" name="Subtitle 2"/>
          <p:cNvSpPr txBox="1">
            <a:spLocks/>
          </p:cNvSpPr>
          <p:nvPr/>
        </p:nvSpPr>
        <p:spPr>
          <a:xfrm>
            <a:off x="6703998" y="5197601"/>
            <a:ext cx="3211543" cy="472562"/>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ctr" fontAlgn="b">
              <a:spcBef>
                <a:spcPts val="0"/>
              </a:spcBef>
            </a:pPr>
            <a:r>
              <a:rPr lang="en-US" sz="1000" b="1" dirty="0">
                <a:solidFill>
                  <a:schemeClr val="accent1">
                    <a:lumMod val="50000"/>
                  </a:schemeClr>
                </a:solidFill>
                <a:latin typeface="HP Simplified" panose="020B0604020204020204" pitchFamily="34" charset="0"/>
              </a:rPr>
              <a:t>24K BTU </a:t>
            </a:r>
            <a:r>
              <a:rPr lang="en-US" sz="1000" b="1" dirty="0">
                <a:solidFill>
                  <a:schemeClr val="bg2">
                    <a:lumMod val="50000"/>
                  </a:schemeClr>
                </a:solidFill>
                <a:latin typeface="HP Simplified" panose="020B0604020204020204" pitchFamily="34" charset="0"/>
              </a:rPr>
              <a:t>P/N:   </a:t>
            </a:r>
            <a:r>
              <a:rPr lang="en-US" sz="1000" b="1" u="sng" dirty="0" smtClean="0">
                <a:solidFill>
                  <a:schemeClr val="accent1">
                    <a:lumMod val="75000"/>
                  </a:schemeClr>
                </a:solidFill>
                <a:latin typeface="HP Simplified" panose="020B0604020204020204" pitchFamily="34" charset="0"/>
              </a:rPr>
              <a:t>HYAC-TPNWF-24</a:t>
            </a:r>
            <a:endParaRPr lang="en-US" sz="1000" b="1" u="sng" dirty="0">
              <a:solidFill>
                <a:schemeClr val="accent1">
                  <a:lumMod val="75000"/>
                </a:schemeClr>
              </a:solidFill>
              <a:latin typeface="HP Simplified" panose="020B0604020204020204" pitchFamily="34" charset="0"/>
            </a:endParaRPr>
          </a:p>
          <a:p>
            <a:pPr marL="0" indent="0" algn="ctr" fontAlgn="b">
              <a:spcBef>
                <a:spcPts val="0"/>
              </a:spcBef>
              <a:buNone/>
            </a:pPr>
            <a:r>
              <a:rPr lang="en-US" sz="1000" b="1" dirty="0" smtClean="0">
                <a:solidFill>
                  <a:srgbClr val="FF0000"/>
                </a:solidFill>
                <a:latin typeface="HP Simplified" panose="020B0604020204020204" pitchFamily="34" charset="0"/>
              </a:rPr>
              <a:t>RRP</a:t>
            </a:r>
            <a:r>
              <a:rPr lang="en-US" sz="1000" b="1" dirty="0">
                <a:solidFill>
                  <a:srgbClr val="FF0000"/>
                </a:solidFill>
                <a:latin typeface="HP Simplified" panose="020B0604020204020204" pitchFamily="34" charset="0"/>
              </a:rPr>
              <a:t>: € </a:t>
            </a:r>
            <a:r>
              <a:rPr lang="en-US" sz="1000" b="1" dirty="0" smtClean="0">
                <a:solidFill>
                  <a:srgbClr val="FF0000"/>
                </a:solidFill>
                <a:latin typeface="HP Simplified" panose="020B0604020204020204" pitchFamily="34" charset="0"/>
              </a:rPr>
              <a:t>889.00</a:t>
            </a:r>
            <a:endParaRPr lang="en-US" sz="1000" b="1" dirty="0">
              <a:solidFill>
                <a:srgbClr val="FF0000"/>
              </a:solidFill>
              <a:latin typeface="HP Simplified" panose="020B0604020204020204" pitchFamily="34" charset="0"/>
            </a:endParaRPr>
          </a:p>
        </p:txBody>
      </p:sp>
      <p:sp>
        <p:nvSpPr>
          <p:cNvPr id="3" name="Rectangle 2"/>
          <p:cNvSpPr/>
          <p:nvPr/>
        </p:nvSpPr>
        <p:spPr>
          <a:xfrm>
            <a:off x="78446" y="2573297"/>
            <a:ext cx="2600527" cy="1615827"/>
          </a:xfrm>
          <a:prstGeom prst="rect">
            <a:avLst/>
          </a:prstGeom>
        </p:spPr>
        <p:txBody>
          <a:bodyPr vert="horz" lIns="91440" tIns="45720" rIns="91440" bIns="45720" rtlCol="0">
            <a:noAutofit/>
          </a:bodyPr>
          <a:lstStyle/>
          <a:p>
            <a:pPr marL="171450" indent="-171450" defTabSz="685800" eaLnBrk="1" fontAlgn="b" hangingPunct="1">
              <a:lnSpc>
                <a:spcPct val="90000"/>
              </a:lnSpc>
              <a:spcBef>
                <a:spcPts val="0"/>
              </a:spcBef>
              <a:buFont typeface="Arial" panose="020B0604020202020204" pitchFamily="34" charset="0"/>
              <a:buChar char="•"/>
            </a:pPr>
            <a:endParaRPr lang="en-US" sz="1100" dirty="0"/>
          </a:p>
        </p:txBody>
      </p:sp>
      <p:pic>
        <p:nvPicPr>
          <p:cNvPr id="7" name="Picture 6"/>
          <p:cNvPicPr>
            <a:picLocks noChangeAspect="1"/>
          </p:cNvPicPr>
          <p:nvPr/>
        </p:nvPicPr>
        <p:blipFill>
          <a:blip r:embed="rId3"/>
          <a:stretch>
            <a:fillRect/>
          </a:stretch>
        </p:blipFill>
        <p:spPr>
          <a:xfrm rot="1036529">
            <a:off x="7178894" y="650220"/>
            <a:ext cx="687000" cy="540000"/>
          </a:xfrm>
          <a:prstGeom prst="rect">
            <a:avLst/>
          </a:prstGeom>
        </p:spPr>
      </p:pic>
      <p:graphicFrame>
        <p:nvGraphicFramePr>
          <p:cNvPr id="19" name="Table 18"/>
          <p:cNvGraphicFramePr>
            <a:graphicFrameLocks noGrp="1"/>
          </p:cNvGraphicFramePr>
          <p:nvPr>
            <p:extLst>
              <p:ext uri="{D42A27DB-BD31-4B8C-83A1-F6EECF244321}">
                <p14:modId xmlns:p14="http://schemas.microsoft.com/office/powerpoint/2010/main" val="1575055829"/>
              </p:ext>
            </p:extLst>
          </p:nvPr>
        </p:nvGraphicFramePr>
        <p:xfrm>
          <a:off x="8191536" y="3555995"/>
          <a:ext cx="1577658" cy="305724"/>
        </p:xfrm>
        <a:graphic>
          <a:graphicData uri="http://schemas.openxmlformats.org/drawingml/2006/table">
            <a:tbl>
              <a:tblPr firstRow="1" firstCol="1" bandRow="1">
                <a:tableStyleId>{5C22544A-7EE6-4342-B048-85BDC9FD1C3A}</a:tableStyleId>
              </a:tblPr>
              <a:tblGrid>
                <a:gridCol w="1145223">
                  <a:extLst>
                    <a:ext uri="{9D8B030D-6E8A-4147-A177-3AD203B41FA5}">
                      <a16:colId xmlns:a16="http://schemas.microsoft.com/office/drawing/2014/main" xmlns="" val="20000"/>
                    </a:ext>
                  </a:extLst>
                </a:gridCol>
                <a:gridCol w="432435">
                  <a:extLst>
                    <a:ext uri="{9D8B030D-6E8A-4147-A177-3AD203B41FA5}">
                      <a16:colId xmlns:a16="http://schemas.microsoft.com/office/drawing/2014/main" xmlns="" val="20001"/>
                    </a:ext>
                  </a:extLst>
                </a:gridCol>
              </a:tblGrid>
              <a:tr h="152862">
                <a:tc>
                  <a:txBody>
                    <a:bodyPr/>
                    <a:lstStyle/>
                    <a:p>
                      <a:pPr>
                        <a:spcAft>
                          <a:spcPts val="0"/>
                        </a:spcAft>
                      </a:pPr>
                      <a:r>
                        <a:rPr lang="en-US" sz="900" dirty="0">
                          <a:solidFill>
                            <a:schemeClr val="tx1"/>
                          </a:solidFill>
                          <a:effectLst/>
                        </a:rPr>
                        <a:t>Energy Class Cooling</a:t>
                      </a:r>
                      <a:endParaRPr lang="en-US" sz="900" dirty="0">
                        <a:solidFill>
                          <a:schemeClr val="tx1"/>
                        </a:solidFill>
                        <a:effectLst/>
                        <a:latin typeface="Calibri" panose="020F0502020204030204" pitchFamily="34" charset="0"/>
                        <a:ea typeface="Times New Roman" panose="02020603050405020304" pitchFamily="18" charset="0"/>
                      </a:endParaRPr>
                    </a:p>
                  </a:txBody>
                  <a:tcPr marL="68580" marR="6858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spcAft>
                          <a:spcPts val="0"/>
                        </a:spcAft>
                      </a:pPr>
                      <a:r>
                        <a:rPr lang="en-US" sz="1000" dirty="0">
                          <a:solidFill>
                            <a:schemeClr val="tx1"/>
                          </a:solidFill>
                          <a:effectLst/>
                        </a:rPr>
                        <a:t>A++</a:t>
                      </a:r>
                      <a:endParaRPr lang="en-US" sz="1000" dirty="0">
                        <a:solidFill>
                          <a:schemeClr val="tx1"/>
                        </a:solidFill>
                        <a:effectLst/>
                        <a:latin typeface="Calibri" panose="020F0502020204030204" pitchFamily="34" charset="0"/>
                        <a:ea typeface="Times New Roman" panose="02020603050405020304" pitchFamily="18" charset="0"/>
                      </a:endParaRPr>
                    </a:p>
                  </a:txBody>
                  <a:tcPr marL="68580" marR="6858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152862">
                <a:tc>
                  <a:txBody>
                    <a:bodyPr/>
                    <a:lstStyle/>
                    <a:p>
                      <a:pPr>
                        <a:spcAft>
                          <a:spcPts val="0"/>
                        </a:spcAft>
                      </a:pPr>
                      <a:r>
                        <a:rPr lang="en-US" sz="900" dirty="0">
                          <a:solidFill>
                            <a:schemeClr val="tx1"/>
                          </a:solidFill>
                          <a:effectLst/>
                        </a:rPr>
                        <a:t>Energy Class</a:t>
                      </a:r>
                      <a:r>
                        <a:rPr lang="en-US" sz="900" baseline="0" dirty="0">
                          <a:solidFill>
                            <a:schemeClr val="tx1"/>
                          </a:solidFill>
                          <a:effectLst/>
                        </a:rPr>
                        <a:t> Heating</a:t>
                      </a:r>
                      <a:endParaRPr lang="en-US" sz="900" dirty="0">
                        <a:solidFill>
                          <a:schemeClr val="tx1"/>
                        </a:solidFill>
                        <a:effectLst/>
                        <a:latin typeface="Calibri" panose="020F0502020204030204" pitchFamily="34" charset="0"/>
                        <a:ea typeface="Times New Roman" panose="02020603050405020304" pitchFamily="18" charset="0"/>
                      </a:endParaRPr>
                    </a:p>
                  </a:txBody>
                  <a:tcPr marL="68580" marR="6858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spcAft>
                          <a:spcPts val="0"/>
                        </a:spcAft>
                      </a:pPr>
                      <a:r>
                        <a:rPr lang="en-US" sz="1000" b="1" dirty="0">
                          <a:solidFill>
                            <a:schemeClr val="tx1"/>
                          </a:solidFill>
                          <a:effectLst/>
                        </a:rPr>
                        <a:t>A+++</a:t>
                      </a:r>
                      <a:endParaRPr lang="en-US" sz="1000" b="1" dirty="0">
                        <a:solidFill>
                          <a:schemeClr val="tx1"/>
                        </a:solidFill>
                        <a:effectLst/>
                        <a:latin typeface="Calibri" panose="020F0502020204030204" pitchFamily="34" charset="0"/>
                        <a:ea typeface="Times New Roman" panose="02020603050405020304" pitchFamily="18" charset="0"/>
                      </a:endParaRPr>
                    </a:p>
                  </a:txBody>
                  <a:tcPr marL="68580" marR="6858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bl>
          </a:graphicData>
        </a:graphic>
      </p:graphicFrame>
      <p:sp>
        <p:nvSpPr>
          <p:cNvPr id="29" name="TextBox 28"/>
          <p:cNvSpPr txBox="1"/>
          <p:nvPr/>
        </p:nvSpPr>
        <p:spPr>
          <a:xfrm>
            <a:off x="6746217" y="279985"/>
            <a:ext cx="1276348" cy="461665"/>
          </a:xfrm>
          <a:prstGeom prst="rect">
            <a:avLst/>
          </a:prstGeom>
          <a:noFill/>
        </p:spPr>
        <p:txBody>
          <a:bodyPr wrap="square" rtlCol="0">
            <a:spAutoFit/>
          </a:bodyPr>
          <a:lstStyle/>
          <a:p>
            <a:pPr>
              <a:lnSpc>
                <a:spcPct val="100000"/>
              </a:lnSpc>
              <a:spcBef>
                <a:spcPct val="0"/>
              </a:spcBef>
              <a:buFontTx/>
              <a:buNone/>
            </a:pPr>
            <a:r>
              <a:rPr lang="en-US" altLang="en-US" sz="800" dirty="0" smtClean="0">
                <a:latin typeface="HP Simplified" panose="020B0604020204020204" pitchFamily="34" charset="0"/>
              </a:rPr>
              <a:t>Retail </a:t>
            </a:r>
            <a:r>
              <a:rPr lang="en-US" altLang="en-US" sz="800" dirty="0">
                <a:latin typeface="HP Simplified" panose="020B0604020204020204" pitchFamily="34" charset="0"/>
              </a:rPr>
              <a:t>File </a:t>
            </a:r>
            <a:r>
              <a:rPr lang="en-US" altLang="en-US" sz="800" dirty="0" smtClean="0">
                <a:latin typeface="HP Simplified" panose="020B0604020204020204" pitchFamily="34" charset="0"/>
              </a:rPr>
              <a:t>06/05/2025</a:t>
            </a:r>
            <a:endParaRPr lang="en-US" altLang="en-US" sz="800" dirty="0">
              <a:latin typeface="HP Simplified" panose="020B0604020204020204" pitchFamily="34" charset="0"/>
            </a:endParaRPr>
          </a:p>
          <a:p>
            <a:pPr>
              <a:lnSpc>
                <a:spcPct val="100000"/>
              </a:lnSpc>
              <a:spcBef>
                <a:spcPct val="0"/>
              </a:spcBef>
              <a:buFontTx/>
              <a:buNone/>
            </a:pPr>
            <a:r>
              <a:rPr lang="en-US" altLang="en-US" sz="800" dirty="0">
                <a:latin typeface="HP Simplified" panose="020B0604020204020204" pitchFamily="34" charset="0"/>
              </a:rPr>
              <a:t>Valid until </a:t>
            </a:r>
            <a:r>
              <a:rPr lang="en-US" altLang="en-US" sz="800" dirty="0" smtClean="0">
                <a:latin typeface="HP Simplified" panose="020B0604020204020204" pitchFamily="34" charset="0"/>
              </a:rPr>
              <a:t>30</a:t>
            </a:r>
            <a:r>
              <a:rPr lang="en-US" altLang="en-US" sz="800" dirty="0" smtClean="0">
                <a:latin typeface="HP Simplified" panose="020B0604020204020204" pitchFamily="34" charset="0"/>
              </a:rPr>
              <a:t>/06/2025</a:t>
            </a:r>
            <a:endParaRPr lang="en-US" altLang="en-US" sz="800" dirty="0">
              <a:latin typeface="HP Simplified" panose="020B0604020204020204" pitchFamily="34" charset="0"/>
            </a:endParaRPr>
          </a:p>
          <a:p>
            <a:endParaRPr lang="en-US" sz="800" dirty="0">
              <a:latin typeface="HP Simplified" panose="020B0604020204020204" pitchFamily="34" charset="0"/>
            </a:endParaRPr>
          </a:p>
        </p:txBody>
      </p:sp>
      <p:pic>
        <p:nvPicPr>
          <p:cNvPr id="13" name="Picture 4" descr="Text&#10;&#10;Description automatically generated with low confidence">
            <a:extLst>
              <a:ext uri="{FF2B5EF4-FFF2-40B4-BE49-F238E27FC236}">
                <a16:creationId xmlns:a16="http://schemas.microsoft.com/office/drawing/2014/main" xmlns="" id="{5B29E72F-1F0F-1F5A-1D30-4EC5ADCAE2FC}"/>
              </a:ext>
            </a:extLst>
          </p:cNvPr>
          <p:cNvPicPr>
            <a:picLocks noChangeAspect="1" noChangeArrowheads="1"/>
          </p:cNvPicPr>
          <p:nvPr/>
        </p:nvPicPr>
        <p:blipFill>
          <a:blip r:embed="rId4" cstate="email">
            <a:alphaModFix/>
            <a:extLst>
              <a:ext uri="{BEBA8EAE-BF5A-486C-A8C5-ECC9F3942E4B}">
                <a14:imgProps xmlns:a14="http://schemas.microsoft.com/office/drawing/2010/main">
                  <a14:imgLayer r:embed="rId5">
                    <a14:imgEffect>
                      <a14:backgroundRemoval t="0" b="100000" l="0" r="100000">
                        <a14:foregroundMark x1="89655" y1="62759" x2="89655" y2="62759"/>
                        <a14:foregroundMark x1="88276" y1="36552" x2="88276" y2="36552"/>
                        <a14:foregroundMark x1="84828" y1="46897" x2="84828" y2="46897"/>
                        <a14:foregroundMark x1="85517" y1="18621" x2="85517" y2="18621"/>
                        <a14:foregroundMark x1="94138" y1="15172" x2="94138" y2="15172"/>
                        <a14:backgroundMark x1="75517" y1="2069" x2="75517" y2="2069"/>
                        <a14:backgroundMark x1="77586" y1="2069" x2="77586" y2="2069"/>
                        <a14:backgroundMark x1="89655" y1="1379" x2="89655" y2="1379"/>
                        <a14:backgroundMark x1="86897" y1="1379" x2="86897" y2="1379"/>
                        <a14:backgroundMark x1="78621" y1="690" x2="78621" y2="690"/>
                      </a14:backgroundRemoval>
                    </a14:imgEffect>
                  </a14:imgLayer>
                </a14:imgProps>
              </a:ext>
              <a:ext uri="{28A0092B-C50C-407E-A947-70E740481C1C}">
                <a14:useLocalDpi xmlns:a14="http://schemas.microsoft.com/office/drawing/2010/main"/>
              </a:ext>
            </a:extLst>
          </a:blip>
          <a:srcRect/>
          <a:stretch>
            <a:fillRect/>
          </a:stretch>
        </p:blipFill>
        <p:spPr bwMode="auto">
          <a:xfrm>
            <a:off x="7846798" y="611738"/>
            <a:ext cx="1940099" cy="9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3" descr="A picture containing fan, device, appliance&#10;&#10;Description automatically generated">
            <a:extLst>
              <a:ext uri="{FF2B5EF4-FFF2-40B4-BE49-F238E27FC236}">
                <a16:creationId xmlns:a16="http://schemas.microsoft.com/office/drawing/2014/main" xmlns="" id="{DAE318E4-3E62-EA94-ACB6-28E3E17246BC}"/>
              </a:ext>
            </a:extLst>
          </p:cNvPr>
          <p:cNvPicPr>
            <a:picLocks noChangeAspect="1" noChangeArrowheads="1"/>
          </p:cNvPicPr>
          <p:nvPr/>
        </p:nvPicPr>
        <p:blipFill>
          <a:blip r:embed="rId6">
            <a:alphaModFix/>
            <a:extLst>
              <a:ext uri="{28A0092B-C50C-407E-A947-70E740481C1C}">
                <a14:useLocalDpi xmlns:a14="http://schemas.microsoft.com/office/drawing/2010/main" val="0"/>
              </a:ext>
            </a:extLst>
          </a:blip>
          <a:srcRect/>
          <a:stretch>
            <a:fillRect/>
          </a:stretch>
        </p:blipFill>
        <p:spPr bwMode="auto">
          <a:xfrm>
            <a:off x="6788022" y="2825448"/>
            <a:ext cx="1276348" cy="11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a:extLst>
              <a:ext uri="{FF2B5EF4-FFF2-40B4-BE49-F238E27FC236}">
                <a16:creationId xmlns:a16="http://schemas.microsoft.com/office/drawing/2014/main" xmlns="" id="{BF813844-9E3E-E8BD-2E71-CB5F87320FA9}"/>
              </a:ext>
            </a:extLst>
          </p:cNvPr>
          <p:cNvSpPr txBox="1"/>
          <p:nvPr/>
        </p:nvSpPr>
        <p:spPr>
          <a:xfrm>
            <a:off x="6734808" y="6611"/>
            <a:ext cx="3156321" cy="369332"/>
          </a:xfrm>
          <a:prstGeom prst="rect">
            <a:avLst/>
          </a:prstGeom>
          <a:noFill/>
        </p:spPr>
        <p:txBody>
          <a:bodyPr wrap="square">
            <a:spAutoFit/>
          </a:bodyPr>
          <a:lstStyle/>
          <a:p>
            <a:r>
              <a:rPr lang="en-GB" dirty="0"/>
              <a:t>HYUNDAI Air Conditions</a:t>
            </a:r>
            <a:endParaRPr lang="aa-ET" dirty="0"/>
          </a:p>
        </p:txBody>
      </p:sp>
      <p:pic>
        <p:nvPicPr>
          <p:cNvPr id="9" name="Picture 8">
            <a:extLst>
              <a:ext uri="{FF2B5EF4-FFF2-40B4-BE49-F238E27FC236}">
                <a16:creationId xmlns:a16="http://schemas.microsoft.com/office/drawing/2014/main" xmlns="" id="{47D8F988-6F9F-C55E-4B8E-7B9FDB0D7850}"/>
              </a:ext>
            </a:extLst>
          </p:cNvPr>
          <p:cNvPicPr>
            <a:picLocks noChangeAspect="1"/>
          </p:cNvPicPr>
          <p:nvPr/>
        </p:nvPicPr>
        <p:blipFill>
          <a:blip r:embed="rId7"/>
          <a:stretch>
            <a:fillRect/>
          </a:stretch>
        </p:blipFill>
        <p:spPr>
          <a:xfrm>
            <a:off x="-45356" y="-3957"/>
            <a:ext cx="6746040" cy="6084000"/>
          </a:xfrm>
          <a:prstGeom prst="rect">
            <a:avLst/>
          </a:prstGeom>
        </p:spPr>
      </p:pic>
      <p:sp>
        <p:nvSpPr>
          <p:cNvPr id="21" name="Rectangle 20"/>
          <p:cNvSpPr/>
          <p:nvPr/>
        </p:nvSpPr>
        <p:spPr>
          <a:xfrm>
            <a:off x="7184654" y="6424100"/>
            <a:ext cx="1035460" cy="276999"/>
          </a:xfrm>
          <a:prstGeom prst="rect">
            <a:avLst/>
          </a:prstGeom>
        </p:spPr>
        <p:txBody>
          <a:bodyPr wrap="square">
            <a:spAutoFit/>
          </a:bodyPr>
          <a:lstStyle/>
          <a:p>
            <a:r>
              <a:rPr lang="en-US" sz="600" dirty="0">
                <a:latin typeface="HP Simplified" panose="020B0604020204020204" pitchFamily="34" charset="0"/>
                <a:cs typeface="Calibri" pitchFamily="34" charset="0"/>
              </a:rPr>
              <a:t>Call now on</a:t>
            </a:r>
            <a:r>
              <a:rPr lang="en-US" sz="600" dirty="0" smtClean="0">
                <a:latin typeface="HP Simplified" panose="020B0604020204020204" pitchFamily="34" charset="0"/>
                <a:cs typeface="Calibri" pitchFamily="34" charset="0"/>
              </a:rPr>
              <a:t>:</a:t>
            </a:r>
            <a:endParaRPr lang="en-US" sz="600" dirty="0">
              <a:latin typeface="HP Simplified" panose="020B0604020204020204" pitchFamily="34" charset="0"/>
              <a:cs typeface="Calibri" pitchFamily="34" charset="0"/>
            </a:endParaRPr>
          </a:p>
          <a:p>
            <a:r>
              <a:rPr lang="en-US" sz="600" dirty="0">
                <a:latin typeface="HP Simplified" panose="020B0604020204020204" pitchFamily="34" charset="0"/>
                <a:cs typeface="Calibri" pitchFamily="34" charset="0"/>
              </a:rPr>
              <a:t>Mail on</a:t>
            </a:r>
            <a:r>
              <a:rPr lang="en-US" sz="600" dirty="0" smtClean="0">
                <a:latin typeface="HP Simplified" panose="020B0604020204020204" pitchFamily="34" charset="0"/>
                <a:cs typeface="Calibri" pitchFamily="34" charset="0"/>
              </a:rPr>
              <a:t>:</a:t>
            </a:r>
            <a:endParaRPr lang="en-US" sz="600" dirty="0">
              <a:latin typeface="HP Simplified" panose="020B0604020204020204" pitchFamily="34" charset="0"/>
              <a:cs typeface="Calibri" pitchFamily="34" charset="0"/>
            </a:endParaRPr>
          </a:p>
        </p:txBody>
      </p:sp>
      <p:sp>
        <p:nvSpPr>
          <p:cNvPr id="23" name="Rectangle 22"/>
          <p:cNvSpPr/>
          <p:nvPr/>
        </p:nvSpPr>
        <p:spPr>
          <a:xfrm>
            <a:off x="222855" y="6357943"/>
            <a:ext cx="4226819" cy="461665"/>
          </a:xfrm>
          <a:prstGeom prst="rect">
            <a:avLst/>
          </a:prstGeom>
          <a:ln>
            <a:no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600" dirty="0">
                <a:latin typeface="HP Simplified" panose="020B0604020204020204" pitchFamily="34" charset="0"/>
                <a:cs typeface="Calibri" pitchFamily="34" charset="0"/>
              </a:rPr>
              <a:t>Prices, promotions, specifications, availability and terms of offers may change without notice. Despite our best efforts, </a:t>
            </a:r>
          </a:p>
          <a:p>
            <a:pPr algn="just"/>
            <a:r>
              <a:rPr lang="en-GB" sz="600" dirty="0">
                <a:latin typeface="HP Simplified" panose="020B0604020204020204" pitchFamily="34" charset="0"/>
                <a:cs typeface="Calibri" pitchFamily="34" charset="0"/>
              </a:rPr>
              <a:t>a small number of items may contain pricing, typography, or photography errors. Correct prices and promotions are validated at the time your order is placed. Recycling fees are not included in the Dealer &amp; Retail File. Delivery and installation charges are not included. </a:t>
            </a:r>
            <a:r>
              <a:rPr lang="en-US" sz="600" dirty="0">
                <a:latin typeface="HP Simplified" panose="020B0604020204020204" pitchFamily="34" charset="0"/>
                <a:cs typeface="Calibri" pitchFamily="34" charset="0"/>
              </a:rPr>
              <a:t>Products' warranty is the warranty given by the manufacturer.</a:t>
            </a:r>
            <a:r>
              <a:rPr lang="en-GB" sz="600" dirty="0">
                <a:latin typeface="HP Simplified" panose="020B0604020204020204" pitchFamily="34" charset="0"/>
                <a:cs typeface="Calibri" pitchFamily="34" charset="0"/>
              </a:rPr>
              <a:t>  VAT is </a:t>
            </a:r>
            <a:r>
              <a:rPr lang="en-GB" sz="600" dirty="0" smtClean="0">
                <a:latin typeface="HP Simplified" panose="020B0604020204020204" pitchFamily="34" charset="0"/>
                <a:cs typeface="Calibri" pitchFamily="34" charset="0"/>
              </a:rPr>
              <a:t>included</a:t>
            </a:r>
            <a:endParaRPr lang="en-GB" sz="600" dirty="0">
              <a:latin typeface="HP Simplified" panose="020B0604020204020204" pitchFamily="34" charset="0"/>
              <a:cs typeface="Calibri"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19961</TotalTime>
  <Words>191</Words>
  <Application>Microsoft Office PowerPoint</Application>
  <PresentationFormat>A4 Paper (210x297 mm)</PresentationFormat>
  <Paragraphs>32</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HP Simplified</vt:lpstr>
      <vt:lpstr>Times New Roman</vt:lpstr>
      <vt:lpstr>Wingdings</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Christiana Ttousiou</dc:creator>
  <cp:lastModifiedBy>Loucas Kyriakou</cp:lastModifiedBy>
  <cp:revision>3516</cp:revision>
  <cp:lastPrinted>2016-04-20T13:45:25Z</cp:lastPrinted>
  <dcterms:created xsi:type="dcterms:W3CDTF">2015-12-18T09:11:23Z</dcterms:created>
  <dcterms:modified xsi:type="dcterms:W3CDTF">2025-05-06T08:51:18Z</dcterms:modified>
</cp:coreProperties>
</file>