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Φωτεινό στυλ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133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agiotis Papaeconomou" userId="d2669bce-f281-4dcb-b2b6-01568d8daf3a" providerId="ADAL" clId="{3679B718-8043-487C-8FE6-7DC073631CB1}"/>
    <pc:docChg chg="custSel modSld">
      <pc:chgData name="Panagiotis Papaeconomou" userId="d2669bce-f281-4dcb-b2b6-01568d8daf3a" providerId="ADAL" clId="{3679B718-8043-487C-8FE6-7DC073631CB1}" dt="2025-06-19T07:39:03.687" v="117" actId="113"/>
      <pc:docMkLst>
        <pc:docMk/>
      </pc:docMkLst>
      <pc:sldChg chg="addSp delSp modSp mod">
        <pc:chgData name="Panagiotis Papaeconomou" userId="d2669bce-f281-4dcb-b2b6-01568d8daf3a" providerId="ADAL" clId="{3679B718-8043-487C-8FE6-7DC073631CB1}" dt="2025-06-19T07:36:30.370" v="91" actId="3626"/>
        <pc:sldMkLst>
          <pc:docMk/>
          <pc:sldMk cId="335608145" sldId="256"/>
        </pc:sldMkLst>
        <pc:spChg chg="add mod">
          <ac:chgData name="Panagiotis Papaeconomou" userId="d2669bce-f281-4dcb-b2b6-01568d8daf3a" providerId="ADAL" clId="{3679B718-8043-487C-8FE6-7DC073631CB1}" dt="2025-06-16T10:29:44.473" v="6"/>
          <ac:spMkLst>
            <pc:docMk/>
            <pc:sldMk cId="335608145" sldId="256"/>
            <ac:spMk id="2" creationId="{739204A7-ED94-3103-F9DA-410327BED143}"/>
          </ac:spMkLst>
        </pc:spChg>
        <pc:spChg chg="mod">
          <ac:chgData name="Panagiotis Papaeconomou" userId="d2669bce-f281-4dcb-b2b6-01568d8daf3a" providerId="ADAL" clId="{3679B718-8043-487C-8FE6-7DC073631CB1}" dt="2025-06-19T07:35:45.313" v="83" actId="3626"/>
          <ac:spMkLst>
            <pc:docMk/>
            <pc:sldMk cId="335608145" sldId="256"/>
            <ac:spMk id="4" creationId="{00000000-0000-0000-0000-000000000000}"/>
          </ac:spMkLst>
        </pc:spChg>
        <pc:spChg chg="mod">
          <ac:chgData name="Panagiotis Papaeconomou" userId="d2669bce-f281-4dcb-b2b6-01568d8daf3a" providerId="ADAL" clId="{3679B718-8043-487C-8FE6-7DC073631CB1}" dt="2025-06-19T07:35:57.057" v="85" actId="3626"/>
          <ac:spMkLst>
            <pc:docMk/>
            <pc:sldMk cId="335608145" sldId="256"/>
            <ac:spMk id="6" creationId="{00000000-0000-0000-0000-000000000000}"/>
          </ac:spMkLst>
        </pc:spChg>
        <pc:spChg chg="mod">
          <ac:chgData name="Panagiotis Papaeconomou" userId="d2669bce-f281-4dcb-b2b6-01568d8daf3a" providerId="ADAL" clId="{3679B718-8043-487C-8FE6-7DC073631CB1}" dt="2025-06-19T07:36:01.855" v="86" actId="3626"/>
          <ac:spMkLst>
            <pc:docMk/>
            <pc:sldMk cId="335608145" sldId="256"/>
            <ac:spMk id="7" creationId="{00000000-0000-0000-0000-000000000000}"/>
          </ac:spMkLst>
        </pc:spChg>
        <pc:spChg chg="mod">
          <ac:chgData name="Panagiotis Papaeconomou" userId="d2669bce-f281-4dcb-b2b6-01568d8daf3a" providerId="ADAL" clId="{3679B718-8043-487C-8FE6-7DC073631CB1}" dt="2025-06-19T07:35:36.097" v="81" actId="3626"/>
          <ac:spMkLst>
            <pc:docMk/>
            <pc:sldMk cId="335608145" sldId="256"/>
            <ac:spMk id="8" creationId="{00000000-0000-0000-0000-000000000000}"/>
          </ac:spMkLst>
        </pc:spChg>
        <pc:spChg chg="mod">
          <ac:chgData name="Panagiotis Papaeconomou" userId="d2669bce-f281-4dcb-b2b6-01568d8daf3a" providerId="ADAL" clId="{3679B718-8043-487C-8FE6-7DC073631CB1}" dt="2025-06-19T07:36:30.370" v="91" actId="3626"/>
          <ac:spMkLst>
            <pc:docMk/>
            <pc:sldMk cId="335608145" sldId="256"/>
            <ac:spMk id="9" creationId="{00000000-0000-0000-0000-000000000000}"/>
          </ac:spMkLst>
        </pc:spChg>
        <pc:spChg chg="add mod">
          <ac:chgData name="Panagiotis Papaeconomou" userId="d2669bce-f281-4dcb-b2b6-01568d8daf3a" providerId="ADAL" clId="{3679B718-8043-487C-8FE6-7DC073631CB1}" dt="2025-06-16T10:29:44.473" v="6"/>
          <ac:spMkLst>
            <pc:docMk/>
            <pc:sldMk cId="335608145" sldId="256"/>
            <ac:spMk id="10" creationId="{D2FAEF62-8DF8-C921-9041-F6B7365913B4}"/>
          </ac:spMkLst>
        </pc:spChg>
        <pc:spChg chg="add mod">
          <ac:chgData name="Panagiotis Papaeconomou" userId="d2669bce-f281-4dcb-b2b6-01568d8daf3a" providerId="ADAL" clId="{3679B718-8043-487C-8FE6-7DC073631CB1}" dt="2025-06-16T10:29:44.473" v="6"/>
          <ac:spMkLst>
            <pc:docMk/>
            <pc:sldMk cId="335608145" sldId="256"/>
            <ac:spMk id="12" creationId="{6227B001-0FAA-ED2C-D328-6632DD7048E2}"/>
          </ac:spMkLst>
        </pc:spChg>
        <pc:spChg chg="mod">
          <ac:chgData name="Panagiotis Papaeconomou" userId="d2669bce-f281-4dcb-b2b6-01568d8daf3a" providerId="ADAL" clId="{3679B718-8043-487C-8FE6-7DC073631CB1}" dt="2025-06-16T10:28:44.790" v="0"/>
          <ac:spMkLst>
            <pc:docMk/>
            <pc:sldMk cId="335608145" sldId="256"/>
            <ac:spMk id="19" creationId="{00000000-0000-0000-0000-000000000000}"/>
          </ac:spMkLst>
        </pc:spChg>
        <pc:spChg chg="mod">
          <ac:chgData name="Panagiotis Papaeconomou" userId="d2669bce-f281-4dcb-b2b6-01568d8daf3a" providerId="ADAL" clId="{3679B718-8043-487C-8FE6-7DC073631CB1}" dt="2025-06-19T07:36:11.802" v="87" actId="3626"/>
          <ac:spMkLst>
            <pc:docMk/>
            <pc:sldMk cId="335608145" sldId="256"/>
            <ac:spMk id="32" creationId="{00000000-0000-0000-0000-000000000000}"/>
          </ac:spMkLst>
        </pc:spChg>
        <pc:spChg chg="mod">
          <ac:chgData name="Panagiotis Papaeconomou" userId="d2669bce-f281-4dcb-b2b6-01568d8daf3a" providerId="ADAL" clId="{3679B718-8043-487C-8FE6-7DC073631CB1}" dt="2025-06-19T07:36:20.869" v="89" actId="3626"/>
          <ac:spMkLst>
            <pc:docMk/>
            <pc:sldMk cId="335608145" sldId="256"/>
            <ac:spMk id="48" creationId="{4154CB34-C227-B3E0-742C-3F7F9CF3A23A}"/>
          </ac:spMkLst>
        </pc:spChg>
        <pc:spChg chg="mod">
          <ac:chgData name="Panagiotis Papaeconomou" userId="d2669bce-f281-4dcb-b2b6-01568d8daf3a" providerId="ADAL" clId="{3679B718-8043-487C-8FE6-7DC073631CB1}" dt="2025-06-16T11:36:22.985" v="53" actId="20577"/>
          <ac:spMkLst>
            <pc:docMk/>
            <pc:sldMk cId="335608145" sldId="256"/>
            <ac:spMk id="49" creationId="{DCC852A7-CED6-9C7E-789D-35B7173DE5C3}"/>
          </ac:spMkLst>
        </pc:spChg>
      </pc:sldChg>
      <pc:sldChg chg="addSp delSp modSp mod">
        <pc:chgData name="Panagiotis Papaeconomou" userId="d2669bce-f281-4dcb-b2b6-01568d8daf3a" providerId="ADAL" clId="{3679B718-8043-487C-8FE6-7DC073631CB1}" dt="2025-06-19T07:37:17.173" v="101" actId="3626"/>
        <pc:sldMkLst>
          <pc:docMk/>
          <pc:sldMk cId="801649840" sldId="257"/>
        </pc:sldMkLst>
        <pc:spChg chg="mod">
          <ac:chgData name="Panagiotis Papaeconomou" userId="d2669bce-f281-4dcb-b2b6-01568d8daf3a" providerId="ADAL" clId="{3679B718-8043-487C-8FE6-7DC073631CB1}" dt="2025-06-19T07:37:00.466" v="97" actId="3626"/>
          <ac:spMkLst>
            <pc:docMk/>
            <pc:sldMk cId="801649840" sldId="257"/>
            <ac:spMk id="5" creationId="{00000000-0000-0000-0000-000000000000}"/>
          </ac:spMkLst>
        </pc:spChg>
        <pc:spChg chg="mod">
          <ac:chgData name="Panagiotis Papaeconomou" userId="d2669bce-f281-4dcb-b2b6-01568d8daf3a" providerId="ADAL" clId="{3679B718-8043-487C-8FE6-7DC073631CB1}" dt="2025-06-19T07:36:44.821" v="93" actId="3626"/>
          <ac:spMkLst>
            <pc:docMk/>
            <pc:sldMk cId="801649840" sldId="257"/>
            <ac:spMk id="10" creationId="{00000000-0000-0000-0000-000000000000}"/>
          </ac:spMkLst>
        </pc:spChg>
        <pc:spChg chg="add mod">
          <ac:chgData name="Panagiotis Papaeconomou" userId="d2669bce-f281-4dcb-b2b6-01568d8daf3a" providerId="ADAL" clId="{3679B718-8043-487C-8FE6-7DC073631CB1}" dt="2025-06-16T10:29:48.626" v="7"/>
          <ac:spMkLst>
            <pc:docMk/>
            <pc:sldMk cId="801649840" sldId="257"/>
            <ac:spMk id="12" creationId="{94EB5ECD-05CA-88FE-9A30-5784065E7B21}"/>
          </ac:spMkLst>
        </pc:spChg>
        <pc:spChg chg="mod">
          <ac:chgData name="Panagiotis Papaeconomou" userId="d2669bce-f281-4dcb-b2b6-01568d8daf3a" providerId="ADAL" clId="{3679B718-8043-487C-8FE6-7DC073631CB1}" dt="2025-06-19T07:36:52.331" v="95" actId="3626"/>
          <ac:spMkLst>
            <pc:docMk/>
            <pc:sldMk cId="801649840" sldId="257"/>
            <ac:spMk id="16" creationId="{3DEF2E25-6EBA-E591-7307-8FDF6D385528}"/>
          </ac:spMkLst>
        </pc:spChg>
        <pc:spChg chg="add mod">
          <ac:chgData name="Panagiotis Papaeconomou" userId="d2669bce-f281-4dcb-b2b6-01568d8daf3a" providerId="ADAL" clId="{3679B718-8043-487C-8FE6-7DC073631CB1}" dt="2025-06-16T10:29:48.626" v="7"/>
          <ac:spMkLst>
            <pc:docMk/>
            <pc:sldMk cId="801649840" sldId="257"/>
            <ac:spMk id="17" creationId="{5CAE2DC7-036A-EB55-510D-5E583D61FE9F}"/>
          </ac:spMkLst>
        </pc:spChg>
        <pc:spChg chg="add mod">
          <ac:chgData name="Panagiotis Papaeconomou" userId="d2669bce-f281-4dcb-b2b6-01568d8daf3a" providerId="ADAL" clId="{3679B718-8043-487C-8FE6-7DC073631CB1}" dt="2025-06-16T10:29:48.626" v="7"/>
          <ac:spMkLst>
            <pc:docMk/>
            <pc:sldMk cId="801649840" sldId="257"/>
            <ac:spMk id="24" creationId="{7B84D56B-575D-F177-6169-B8CC5691A063}"/>
          </ac:spMkLst>
        </pc:spChg>
        <pc:spChg chg="mod">
          <ac:chgData name="Panagiotis Papaeconomou" userId="d2669bce-f281-4dcb-b2b6-01568d8daf3a" providerId="ADAL" clId="{3679B718-8043-487C-8FE6-7DC073631CB1}" dt="2025-06-16T11:36:46.768" v="56" actId="20577"/>
          <ac:spMkLst>
            <pc:docMk/>
            <pc:sldMk cId="801649840" sldId="257"/>
            <ac:spMk id="28" creationId="{7C0C0FAF-37AF-A1C3-1B43-5B1C264588FC}"/>
          </ac:spMkLst>
        </pc:spChg>
        <pc:spChg chg="mod">
          <ac:chgData name="Panagiotis Papaeconomou" userId="d2669bce-f281-4dcb-b2b6-01568d8daf3a" providerId="ADAL" clId="{3679B718-8043-487C-8FE6-7DC073631CB1}" dt="2025-06-16T10:28:49.317" v="1"/>
          <ac:spMkLst>
            <pc:docMk/>
            <pc:sldMk cId="801649840" sldId="257"/>
            <ac:spMk id="29" creationId="{00000000-0000-0000-0000-000000000000}"/>
          </ac:spMkLst>
        </pc:spChg>
        <pc:spChg chg="mod">
          <ac:chgData name="Panagiotis Papaeconomou" userId="d2669bce-f281-4dcb-b2b6-01568d8daf3a" providerId="ADAL" clId="{3679B718-8043-487C-8FE6-7DC073631CB1}" dt="2025-06-16T11:37:08.689" v="62" actId="20577"/>
          <ac:spMkLst>
            <pc:docMk/>
            <pc:sldMk cId="801649840" sldId="257"/>
            <ac:spMk id="33" creationId="{2A8F0036-4B8F-09A5-753D-12D9C5BC4965}"/>
          </ac:spMkLst>
        </pc:spChg>
        <pc:spChg chg="mod">
          <ac:chgData name="Panagiotis Papaeconomou" userId="d2669bce-f281-4dcb-b2b6-01568d8daf3a" providerId="ADAL" clId="{3679B718-8043-487C-8FE6-7DC073631CB1}" dt="2025-06-19T07:37:17.173" v="101" actId="3626"/>
          <ac:spMkLst>
            <pc:docMk/>
            <pc:sldMk cId="801649840" sldId="257"/>
            <ac:spMk id="34" creationId="{00000000-0000-0000-0000-000000000000}"/>
          </ac:spMkLst>
        </pc:spChg>
        <pc:spChg chg="mod">
          <ac:chgData name="Panagiotis Papaeconomou" userId="d2669bce-f281-4dcb-b2b6-01568d8daf3a" providerId="ADAL" clId="{3679B718-8043-487C-8FE6-7DC073631CB1}" dt="2025-06-19T07:37:06.079" v="98" actId="3626"/>
          <ac:spMkLst>
            <pc:docMk/>
            <pc:sldMk cId="801649840" sldId="257"/>
            <ac:spMk id="35" creationId="{00000000-0000-0000-0000-000000000000}"/>
          </ac:spMkLst>
        </pc:spChg>
        <pc:spChg chg="mod">
          <ac:chgData name="Panagiotis Papaeconomou" userId="d2669bce-f281-4dcb-b2b6-01568d8daf3a" providerId="ADAL" clId="{3679B718-8043-487C-8FE6-7DC073631CB1}" dt="2025-06-19T07:37:10.158" v="99" actId="3626"/>
          <ac:spMkLst>
            <pc:docMk/>
            <pc:sldMk cId="801649840" sldId="257"/>
            <ac:spMk id="36" creationId="{00000000-0000-0000-0000-000000000000}"/>
          </ac:spMkLst>
        </pc:spChg>
        <pc:spChg chg="mod">
          <ac:chgData name="Panagiotis Papaeconomou" userId="d2669bce-f281-4dcb-b2b6-01568d8daf3a" providerId="ADAL" clId="{3679B718-8043-487C-8FE6-7DC073631CB1}" dt="2025-06-19T07:37:13.780" v="100" actId="3626"/>
          <ac:spMkLst>
            <pc:docMk/>
            <pc:sldMk cId="801649840" sldId="257"/>
            <ac:spMk id="37" creationId="{00000000-0000-0000-0000-000000000000}"/>
          </ac:spMkLst>
        </pc:spChg>
      </pc:sldChg>
      <pc:sldChg chg="addSp delSp modSp mod">
        <pc:chgData name="Panagiotis Papaeconomou" userId="d2669bce-f281-4dcb-b2b6-01568d8daf3a" providerId="ADAL" clId="{3679B718-8043-487C-8FE6-7DC073631CB1}" dt="2025-06-19T07:39:03.687" v="117" actId="113"/>
        <pc:sldMkLst>
          <pc:docMk/>
          <pc:sldMk cId="254584792" sldId="258"/>
        </pc:sldMkLst>
        <pc:spChg chg="mod">
          <ac:chgData name="Panagiotis Papaeconomou" userId="d2669bce-f281-4dcb-b2b6-01568d8daf3a" providerId="ADAL" clId="{3679B718-8043-487C-8FE6-7DC073631CB1}" dt="2025-06-19T07:37:54.725" v="109" actId="3626"/>
          <ac:spMkLst>
            <pc:docMk/>
            <pc:sldMk cId="254584792" sldId="258"/>
            <ac:spMk id="2" creationId="{00000000-0000-0000-0000-000000000000}"/>
          </ac:spMkLst>
        </pc:spChg>
        <pc:spChg chg="mod">
          <ac:chgData name="Panagiotis Papaeconomou" userId="d2669bce-f281-4dcb-b2b6-01568d8daf3a" providerId="ADAL" clId="{3679B718-8043-487C-8FE6-7DC073631CB1}" dt="2025-06-19T07:37:50.613" v="108" actId="3626"/>
          <ac:spMkLst>
            <pc:docMk/>
            <pc:sldMk cId="254584792" sldId="258"/>
            <ac:spMk id="3" creationId="{00000000-0000-0000-0000-000000000000}"/>
          </ac:spMkLst>
        </pc:spChg>
        <pc:spChg chg="mod">
          <ac:chgData name="Panagiotis Papaeconomou" userId="d2669bce-f281-4dcb-b2b6-01568d8daf3a" providerId="ADAL" clId="{3679B718-8043-487C-8FE6-7DC073631CB1}" dt="2025-06-19T07:38:06.751" v="112" actId="3626"/>
          <ac:spMkLst>
            <pc:docMk/>
            <pc:sldMk cId="254584792" sldId="258"/>
            <ac:spMk id="4" creationId="{00000000-0000-0000-0000-000000000000}"/>
          </ac:spMkLst>
        </pc:spChg>
        <pc:spChg chg="mod">
          <ac:chgData name="Panagiotis Papaeconomou" userId="d2669bce-f281-4dcb-b2b6-01568d8daf3a" providerId="ADAL" clId="{3679B718-8043-487C-8FE6-7DC073631CB1}" dt="2025-06-19T07:37:32.928" v="105" actId="3626"/>
          <ac:spMkLst>
            <pc:docMk/>
            <pc:sldMk cId="254584792" sldId="258"/>
            <ac:spMk id="6" creationId="{00000000-0000-0000-0000-000000000000}"/>
          </ac:spMkLst>
        </pc:spChg>
        <pc:spChg chg="mod">
          <ac:chgData name="Panagiotis Papaeconomou" userId="d2669bce-f281-4dcb-b2b6-01568d8daf3a" providerId="ADAL" clId="{3679B718-8043-487C-8FE6-7DC073631CB1}" dt="2025-06-19T07:37:28.320" v="104" actId="3626"/>
          <ac:spMkLst>
            <pc:docMk/>
            <pc:sldMk cId="254584792" sldId="258"/>
            <ac:spMk id="7" creationId="{00000000-0000-0000-0000-000000000000}"/>
          </ac:spMkLst>
        </pc:spChg>
        <pc:spChg chg="add mod">
          <ac:chgData name="Panagiotis Papaeconomou" userId="d2669bce-f281-4dcb-b2b6-01568d8daf3a" providerId="ADAL" clId="{3679B718-8043-487C-8FE6-7DC073631CB1}" dt="2025-06-16T10:29:51.051" v="8"/>
          <ac:spMkLst>
            <pc:docMk/>
            <pc:sldMk cId="254584792" sldId="258"/>
            <ac:spMk id="12" creationId="{37640000-6A01-6493-7B7E-8B802A095B6B}"/>
          </ac:spMkLst>
        </pc:spChg>
        <pc:spChg chg="mod">
          <ac:chgData name="Panagiotis Papaeconomou" userId="d2669bce-f281-4dcb-b2b6-01568d8daf3a" providerId="ADAL" clId="{3679B718-8043-487C-8FE6-7DC073631CB1}" dt="2025-06-16T11:39:01.078" v="74" actId="20577"/>
          <ac:spMkLst>
            <pc:docMk/>
            <pc:sldMk cId="254584792" sldId="258"/>
            <ac:spMk id="15" creationId="{F25BBA2C-0189-605F-94AB-16D0769B5658}"/>
          </ac:spMkLst>
        </pc:spChg>
        <pc:spChg chg="mod">
          <ac:chgData name="Panagiotis Papaeconomou" userId="d2669bce-f281-4dcb-b2b6-01568d8daf3a" providerId="ADAL" clId="{3679B718-8043-487C-8FE6-7DC073631CB1}" dt="2025-06-16T11:48:11.579" v="75"/>
          <ac:spMkLst>
            <pc:docMk/>
            <pc:sldMk cId="254584792" sldId="258"/>
            <ac:spMk id="18" creationId="{00000000-0000-0000-0000-000000000000}"/>
          </ac:spMkLst>
        </pc:spChg>
        <pc:spChg chg="add mod">
          <ac:chgData name="Panagiotis Papaeconomou" userId="d2669bce-f281-4dcb-b2b6-01568d8daf3a" providerId="ADAL" clId="{3679B718-8043-487C-8FE6-7DC073631CB1}" dt="2025-06-16T10:29:51.051" v="8"/>
          <ac:spMkLst>
            <pc:docMk/>
            <pc:sldMk cId="254584792" sldId="258"/>
            <ac:spMk id="19" creationId="{35AE9CCF-61FD-0696-DA01-CF1040CFABDD}"/>
          </ac:spMkLst>
        </pc:spChg>
        <pc:spChg chg="add mod">
          <ac:chgData name="Panagiotis Papaeconomou" userId="d2669bce-f281-4dcb-b2b6-01568d8daf3a" providerId="ADAL" clId="{3679B718-8043-487C-8FE6-7DC073631CB1}" dt="2025-06-16T10:29:51.051" v="8"/>
          <ac:spMkLst>
            <pc:docMk/>
            <pc:sldMk cId="254584792" sldId="258"/>
            <ac:spMk id="23" creationId="{B44F8653-7787-20A7-8A59-560F3EF8BC02}"/>
          </ac:spMkLst>
        </pc:spChg>
        <pc:spChg chg="add mod">
          <ac:chgData name="Panagiotis Papaeconomou" userId="d2669bce-f281-4dcb-b2b6-01568d8daf3a" providerId="ADAL" clId="{3679B718-8043-487C-8FE6-7DC073631CB1}" dt="2025-06-19T07:39:03.687" v="117" actId="113"/>
          <ac:spMkLst>
            <pc:docMk/>
            <pc:sldMk cId="254584792" sldId="258"/>
            <ac:spMk id="25" creationId="{2E2BD166-C966-ABC9-439E-6B05499CF0BE}"/>
          </ac:spMkLst>
        </pc:spChg>
        <pc:spChg chg="mod">
          <ac:chgData name="Panagiotis Papaeconomou" userId="d2669bce-f281-4dcb-b2b6-01568d8daf3a" providerId="ADAL" clId="{3679B718-8043-487C-8FE6-7DC073631CB1}" dt="2025-06-19T07:37:41.433" v="106" actId="3626"/>
          <ac:spMkLst>
            <pc:docMk/>
            <pc:sldMk cId="254584792" sldId="258"/>
            <ac:spMk id="27" creationId="{00000000-0000-0000-0000-000000000000}"/>
          </ac:spMkLst>
        </pc:spChg>
        <pc:spChg chg="mod">
          <ac:chgData name="Panagiotis Papaeconomou" userId="d2669bce-f281-4dcb-b2b6-01568d8daf3a" providerId="ADAL" clId="{3679B718-8043-487C-8FE6-7DC073631CB1}" dt="2025-06-19T07:37:46.642" v="107" actId="3626"/>
          <ac:spMkLst>
            <pc:docMk/>
            <pc:sldMk cId="254584792" sldId="258"/>
            <ac:spMk id="29" creationId="{00000000-0000-0000-0000-000000000000}"/>
          </ac:spMkLst>
        </pc:spChg>
        <pc:spChg chg="mod">
          <ac:chgData name="Panagiotis Papaeconomou" userId="d2669bce-f281-4dcb-b2b6-01568d8daf3a" providerId="ADAL" clId="{3679B718-8043-487C-8FE6-7DC073631CB1}" dt="2025-06-19T07:38:03.336" v="111" actId="3626"/>
          <ac:spMkLst>
            <pc:docMk/>
            <pc:sldMk cId="254584792" sldId="258"/>
            <ac:spMk id="52" creationId="{00000000-0000-0000-0000-000000000000}"/>
          </ac:spMkLst>
        </pc:spChg>
      </pc:sldChg>
    </pc:docChg>
  </pc:docChgLst>
  <pc:docChgLst>
    <pc:chgData name="Panagiotis Papaeconomou" userId="d2669bce-f281-4dcb-b2b6-01568d8daf3a" providerId="ADAL" clId="{6EDB2194-FE7F-47E9-8829-5969FDA67EC5}"/>
    <pc:docChg chg="undo redo custSel modSld">
      <pc:chgData name="Panagiotis Papaeconomou" userId="d2669bce-f281-4dcb-b2b6-01568d8daf3a" providerId="ADAL" clId="{6EDB2194-FE7F-47E9-8829-5969FDA67EC5}" dt="2025-06-16T10:05:20.797" v="2090" actId="1076"/>
      <pc:docMkLst>
        <pc:docMk/>
      </pc:docMkLst>
      <pc:sldChg chg="addSp delSp modSp mod">
        <pc:chgData name="Panagiotis Papaeconomou" userId="d2669bce-f281-4dcb-b2b6-01568d8daf3a" providerId="ADAL" clId="{6EDB2194-FE7F-47E9-8829-5969FDA67EC5}" dt="2025-06-16T10:05:20.797" v="2090" actId="1076"/>
        <pc:sldMkLst>
          <pc:docMk/>
          <pc:sldMk cId="335608145" sldId="256"/>
        </pc:sldMkLst>
        <pc:spChg chg="mod">
          <ac:chgData name="Panagiotis Papaeconomou" userId="d2669bce-f281-4dcb-b2b6-01568d8daf3a" providerId="ADAL" clId="{6EDB2194-FE7F-47E9-8829-5969FDA67EC5}" dt="2025-06-16T08:47:30.051" v="1648" actId="20577"/>
          <ac:spMkLst>
            <pc:docMk/>
            <pc:sldMk cId="335608145" sldId="256"/>
            <ac:spMk id="4" creationId="{00000000-0000-0000-0000-000000000000}"/>
          </ac:spMkLst>
        </pc:spChg>
        <pc:spChg chg="mod">
          <ac:chgData name="Panagiotis Papaeconomou" userId="d2669bce-f281-4dcb-b2b6-01568d8daf3a" providerId="ADAL" clId="{6EDB2194-FE7F-47E9-8829-5969FDA67EC5}" dt="2025-06-16T08:48:51.448" v="1656" actId="20577"/>
          <ac:spMkLst>
            <pc:docMk/>
            <pc:sldMk cId="335608145" sldId="256"/>
            <ac:spMk id="6" creationId="{00000000-0000-0000-0000-000000000000}"/>
          </ac:spMkLst>
        </pc:spChg>
        <pc:spChg chg="mod">
          <ac:chgData name="Panagiotis Papaeconomou" userId="d2669bce-f281-4dcb-b2b6-01568d8daf3a" providerId="ADAL" clId="{6EDB2194-FE7F-47E9-8829-5969FDA67EC5}" dt="2025-06-16T08:51:11.594" v="1662" actId="1076"/>
          <ac:spMkLst>
            <pc:docMk/>
            <pc:sldMk cId="335608145" sldId="256"/>
            <ac:spMk id="7" creationId="{00000000-0000-0000-0000-000000000000}"/>
          </ac:spMkLst>
        </pc:spChg>
        <pc:spChg chg="mod">
          <ac:chgData name="Panagiotis Papaeconomou" userId="d2669bce-f281-4dcb-b2b6-01568d8daf3a" providerId="ADAL" clId="{6EDB2194-FE7F-47E9-8829-5969FDA67EC5}" dt="2025-06-16T08:45:27.571" v="1634" actId="20577"/>
          <ac:spMkLst>
            <pc:docMk/>
            <pc:sldMk cId="335608145" sldId="256"/>
            <ac:spMk id="8" creationId="{00000000-0000-0000-0000-000000000000}"/>
          </ac:spMkLst>
        </pc:spChg>
        <pc:spChg chg="mod">
          <ac:chgData name="Panagiotis Papaeconomou" userId="d2669bce-f281-4dcb-b2b6-01568d8daf3a" providerId="ADAL" clId="{6EDB2194-FE7F-47E9-8829-5969FDA67EC5}" dt="2025-06-16T08:53:43.300" v="1679" actId="20577"/>
          <ac:spMkLst>
            <pc:docMk/>
            <pc:sldMk cId="335608145" sldId="256"/>
            <ac:spMk id="9" creationId="{00000000-0000-0000-0000-000000000000}"/>
          </ac:spMkLst>
        </pc:spChg>
        <pc:spChg chg="add mod">
          <ac:chgData name="Panagiotis Papaeconomou" userId="d2669bce-f281-4dcb-b2b6-01568d8daf3a" providerId="ADAL" clId="{6EDB2194-FE7F-47E9-8829-5969FDA67EC5}" dt="2025-06-16T08:17:38.094" v="1500"/>
          <ac:spMkLst>
            <pc:docMk/>
            <pc:sldMk cId="335608145" sldId="256"/>
            <ac:spMk id="17" creationId="{4F2DB209-E71B-24E4-02B6-544F2DB7A16B}"/>
          </ac:spMkLst>
        </pc:spChg>
        <pc:spChg chg="mod">
          <ac:chgData name="Panagiotis Papaeconomou" userId="d2669bce-f281-4dcb-b2b6-01568d8daf3a" providerId="ADAL" clId="{6EDB2194-FE7F-47E9-8829-5969FDA67EC5}" dt="2025-06-16T07:52:14.400" v="0"/>
          <ac:spMkLst>
            <pc:docMk/>
            <pc:sldMk cId="335608145" sldId="256"/>
            <ac:spMk id="19" creationId="{00000000-0000-0000-0000-000000000000}"/>
          </ac:spMkLst>
        </pc:spChg>
        <pc:spChg chg="mod">
          <ac:chgData name="Panagiotis Papaeconomou" userId="d2669bce-f281-4dcb-b2b6-01568d8daf3a" providerId="ADAL" clId="{6EDB2194-FE7F-47E9-8829-5969FDA67EC5}" dt="2025-06-16T08:54:22.593" v="1684" actId="20577"/>
          <ac:spMkLst>
            <pc:docMk/>
            <pc:sldMk cId="335608145" sldId="256"/>
            <ac:spMk id="32" creationId="{00000000-0000-0000-0000-000000000000}"/>
          </ac:spMkLst>
        </pc:spChg>
        <pc:spChg chg="mod">
          <ac:chgData name="Panagiotis Papaeconomou" userId="d2669bce-f281-4dcb-b2b6-01568d8daf3a" providerId="ADAL" clId="{6EDB2194-FE7F-47E9-8829-5969FDA67EC5}" dt="2025-06-16T10:04:53.413" v="2088" actId="14100"/>
          <ac:spMkLst>
            <pc:docMk/>
            <pc:sldMk cId="335608145" sldId="256"/>
            <ac:spMk id="33" creationId="{00000000-0000-0000-0000-000000000000}"/>
          </ac:spMkLst>
        </pc:spChg>
        <pc:spChg chg="mod">
          <ac:chgData name="Panagiotis Papaeconomou" userId="d2669bce-f281-4dcb-b2b6-01568d8daf3a" providerId="ADAL" clId="{6EDB2194-FE7F-47E9-8829-5969FDA67EC5}" dt="2025-06-16T10:04:41.767" v="2087" actId="14100"/>
          <ac:spMkLst>
            <pc:docMk/>
            <pc:sldMk cId="335608145" sldId="256"/>
            <ac:spMk id="35" creationId="{00000000-0000-0000-0000-000000000000}"/>
          </ac:spMkLst>
        </pc:spChg>
        <pc:spChg chg="mod">
          <ac:chgData name="Panagiotis Papaeconomou" userId="d2669bce-f281-4dcb-b2b6-01568d8daf3a" providerId="ADAL" clId="{6EDB2194-FE7F-47E9-8829-5969FDA67EC5}" dt="2025-06-16T08:02:34.275" v="1427" actId="1076"/>
          <ac:spMkLst>
            <pc:docMk/>
            <pc:sldMk cId="335608145" sldId="256"/>
            <ac:spMk id="36" creationId="{00000000-0000-0000-0000-000000000000}"/>
          </ac:spMkLst>
        </pc:spChg>
        <pc:spChg chg="mod">
          <ac:chgData name="Panagiotis Papaeconomou" userId="d2669bce-f281-4dcb-b2b6-01568d8daf3a" providerId="ADAL" clId="{6EDB2194-FE7F-47E9-8829-5969FDA67EC5}" dt="2025-06-16T08:16:05.055" v="1490" actId="20577"/>
          <ac:spMkLst>
            <pc:docMk/>
            <pc:sldMk cId="335608145" sldId="256"/>
            <ac:spMk id="38" creationId="{00000000-0000-0000-0000-000000000000}"/>
          </ac:spMkLst>
        </pc:spChg>
        <pc:spChg chg="mod">
          <ac:chgData name="Panagiotis Papaeconomou" userId="d2669bce-f281-4dcb-b2b6-01568d8daf3a" providerId="ADAL" clId="{6EDB2194-FE7F-47E9-8829-5969FDA67EC5}" dt="2025-06-16T08:02:51.994" v="1428" actId="1076"/>
          <ac:spMkLst>
            <pc:docMk/>
            <pc:sldMk cId="335608145" sldId="256"/>
            <ac:spMk id="40" creationId="{00000000-0000-0000-0000-000000000000}"/>
          </ac:spMkLst>
        </pc:spChg>
        <pc:spChg chg="mod">
          <ac:chgData name="Panagiotis Papaeconomou" userId="d2669bce-f281-4dcb-b2b6-01568d8daf3a" providerId="ADAL" clId="{6EDB2194-FE7F-47E9-8829-5969FDA67EC5}" dt="2025-06-16T08:11:25.807" v="1469" actId="1076"/>
          <ac:spMkLst>
            <pc:docMk/>
            <pc:sldMk cId="335608145" sldId="256"/>
            <ac:spMk id="41" creationId="{00000000-0000-0000-0000-000000000000}"/>
          </ac:spMkLst>
        </pc:spChg>
        <pc:spChg chg="mod">
          <ac:chgData name="Panagiotis Papaeconomou" userId="d2669bce-f281-4dcb-b2b6-01568d8daf3a" providerId="ADAL" clId="{6EDB2194-FE7F-47E9-8829-5969FDA67EC5}" dt="2025-06-16T08:04:54.676" v="1441" actId="14100"/>
          <ac:spMkLst>
            <pc:docMk/>
            <pc:sldMk cId="335608145" sldId="256"/>
            <ac:spMk id="42" creationId="{00000000-0000-0000-0000-000000000000}"/>
          </ac:spMkLst>
        </pc:spChg>
        <pc:spChg chg="add mod">
          <ac:chgData name="Panagiotis Papaeconomou" userId="d2669bce-f281-4dcb-b2b6-01568d8daf3a" providerId="ADAL" clId="{6EDB2194-FE7F-47E9-8829-5969FDA67EC5}" dt="2025-06-16T08:52:33.283" v="1673" actId="20577"/>
          <ac:spMkLst>
            <pc:docMk/>
            <pc:sldMk cId="335608145" sldId="256"/>
            <ac:spMk id="48" creationId="{4154CB34-C227-B3E0-742C-3F7F9CF3A23A}"/>
          </ac:spMkLst>
        </pc:spChg>
        <pc:spChg chg="add mod">
          <ac:chgData name="Panagiotis Papaeconomou" userId="d2669bce-f281-4dcb-b2b6-01568d8daf3a" providerId="ADAL" clId="{6EDB2194-FE7F-47E9-8829-5969FDA67EC5}" dt="2025-06-16T10:05:20.797" v="2090" actId="1076"/>
          <ac:spMkLst>
            <pc:docMk/>
            <pc:sldMk cId="335608145" sldId="256"/>
            <ac:spMk id="49" creationId="{DCC852A7-CED6-9C7E-789D-35B7173DE5C3}"/>
          </ac:spMkLst>
        </pc:spChg>
        <pc:graphicFrameChg chg="mod modGraphic">
          <ac:chgData name="Panagiotis Papaeconomou" userId="d2669bce-f281-4dcb-b2b6-01568d8daf3a" providerId="ADAL" clId="{6EDB2194-FE7F-47E9-8829-5969FDA67EC5}" dt="2025-06-16T08:36:32.878" v="1581" actId="14734"/>
          <ac:graphicFrameMkLst>
            <pc:docMk/>
            <pc:sldMk cId="335608145" sldId="256"/>
            <ac:graphicFrameMk id="22" creationId="{00000000-0000-0000-0000-000000000000}"/>
          </ac:graphicFrameMkLst>
        </pc:graphicFrameChg>
        <pc:graphicFrameChg chg="mod modGraphic">
          <ac:chgData name="Panagiotis Papaeconomou" userId="d2669bce-f281-4dcb-b2b6-01568d8daf3a" providerId="ADAL" clId="{6EDB2194-FE7F-47E9-8829-5969FDA67EC5}" dt="2025-06-16T08:35:38.805" v="1574" actId="14100"/>
          <ac:graphicFrameMkLst>
            <pc:docMk/>
            <pc:sldMk cId="335608145" sldId="256"/>
            <ac:graphicFrameMk id="23" creationId="{00000000-0000-0000-0000-000000000000}"/>
          </ac:graphicFrameMkLst>
        </pc:graphicFrameChg>
        <pc:picChg chg="mod">
          <ac:chgData name="Panagiotis Papaeconomou" userId="d2669bce-f281-4dcb-b2b6-01568d8daf3a" providerId="ADAL" clId="{6EDB2194-FE7F-47E9-8829-5969FDA67EC5}" dt="2025-06-16T08:41:49.287" v="1614" actId="1076"/>
          <ac:picMkLst>
            <pc:docMk/>
            <pc:sldMk cId="335608145" sldId="256"/>
            <ac:picMk id="24" creationId="{00000000-0000-0000-0000-000000000000}"/>
          </ac:picMkLst>
        </pc:picChg>
        <pc:picChg chg="mod">
          <ac:chgData name="Panagiotis Papaeconomou" userId="d2669bce-f281-4dcb-b2b6-01568d8daf3a" providerId="ADAL" clId="{6EDB2194-FE7F-47E9-8829-5969FDA67EC5}" dt="2025-06-16T08:46:45.483" v="1645" actId="1076"/>
          <ac:picMkLst>
            <pc:docMk/>
            <pc:sldMk cId="335608145" sldId="256"/>
            <ac:picMk id="29" creationId="{00000000-0000-0000-0000-000000000000}"/>
          </ac:picMkLst>
        </pc:picChg>
        <pc:picChg chg="mod">
          <ac:chgData name="Panagiotis Papaeconomou" userId="d2669bce-f281-4dcb-b2b6-01568d8daf3a" providerId="ADAL" clId="{6EDB2194-FE7F-47E9-8829-5969FDA67EC5}" dt="2025-06-16T08:07:55.677" v="1458" actId="1076"/>
          <ac:picMkLst>
            <pc:docMk/>
            <pc:sldMk cId="335608145" sldId="256"/>
            <ac:picMk id="30" creationId="{00000000-0000-0000-0000-000000000000}"/>
          </ac:picMkLst>
        </pc:picChg>
        <pc:picChg chg="mod">
          <ac:chgData name="Panagiotis Papaeconomou" userId="d2669bce-f281-4dcb-b2b6-01568d8daf3a" providerId="ADAL" clId="{6EDB2194-FE7F-47E9-8829-5969FDA67EC5}" dt="2025-06-16T08:42:09.409" v="1616" actId="1076"/>
          <ac:picMkLst>
            <pc:docMk/>
            <pc:sldMk cId="335608145" sldId="256"/>
            <ac:picMk id="31" creationId="{00000000-0000-0000-0000-000000000000}"/>
          </ac:picMkLst>
        </pc:picChg>
        <pc:picChg chg="mod">
          <ac:chgData name="Panagiotis Papaeconomou" userId="d2669bce-f281-4dcb-b2b6-01568d8daf3a" providerId="ADAL" clId="{6EDB2194-FE7F-47E9-8829-5969FDA67EC5}" dt="2025-06-16T08:51:25.424" v="1664" actId="1076"/>
          <ac:picMkLst>
            <pc:docMk/>
            <pc:sldMk cId="335608145" sldId="256"/>
            <ac:picMk id="39" creationId="{00000000-0000-0000-0000-000000000000}"/>
          </ac:picMkLst>
        </pc:picChg>
        <pc:picChg chg="add mod">
          <ac:chgData name="Panagiotis Papaeconomou" userId="d2669bce-f281-4dcb-b2b6-01568d8daf3a" providerId="ADAL" clId="{6EDB2194-FE7F-47E9-8829-5969FDA67EC5}" dt="2025-06-16T08:41:57.925" v="1615" actId="1076"/>
          <ac:picMkLst>
            <pc:docMk/>
            <pc:sldMk cId="335608145" sldId="256"/>
            <ac:picMk id="47" creationId="{B3C3EB94-1518-BEBE-B6AF-6BD0EF1038B6}"/>
          </ac:picMkLst>
        </pc:picChg>
      </pc:sldChg>
      <pc:sldChg chg="addSp delSp modSp mod">
        <pc:chgData name="Panagiotis Papaeconomou" userId="d2669bce-f281-4dcb-b2b6-01568d8daf3a" providerId="ADAL" clId="{6EDB2194-FE7F-47E9-8829-5969FDA67EC5}" dt="2025-06-16T09:22:36.953" v="1851" actId="20577"/>
        <pc:sldMkLst>
          <pc:docMk/>
          <pc:sldMk cId="801649840" sldId="257"/>
        </pc:sldMkLst>
        <pc:spChg chg="mod">
          <ac:chgData name="Panagiotis Papaeconomou" userId="d2669bce-f281-4dcb-b2b6-01568d8daf3a" providerId="ADAL" clId="{6EDB2194-FE7F-47E9-8829-5969FDA67EC5}" dt="2025-06-16T09:20:32.806" v="1829" actId="20577"/>
          <ac:spMkLst>
            <pc:docMk/>
            <pc:sldMk cId="801649840" sldId="257"/>
            <ac:spMk id="5" creationId="{00000000-0000-0000-0000-000000000000}"/>
          </ac:spMkLst>
        </pc:spChg>
        <pc:spChg chg="mod">
          <ac:chgData name="Panagiotis Papaeconomou" userId="d2669bce-f281-4dcb-b2b6-01568d8daf3a" providerId="ADAL" clId="{6EDB2194-FE7F-47E9-8829-5969FDA67EC5}" dt="2025-06-16T09:19:42.680" v="1822" actId="20577"/>
          <ac:spMkLst>
            <pc:docMk/>
            <pc:sldMk cId="801649840" sldId="257"/>
            <ac:spMk id="10" creationId="{00000000-0000-0000-0000-000000000000}"/>
          </ac:spMkLst>
        </pc:spChg>
        <pc:spChg chg="add mod">
          <ac:chgData name="Panagiotis Papaeconomou" userId="d2669bce-f281-4dcb-b2b6-01568d8daf3a" providerId="ADAL" clId="{6EDB2194-FE7F-47E9-8829-5969FDA67EC5}" dt="2025-06-16T09:21:25.381" v="1837" actId="20577"/>
          <ac:spMkLst>
            <pc:docMk/>
            <pc:sldMk cId="801649840" sldId="257"/>
            <ac:spMk id="16" creationId="{3DEF2E25-6EBA-E591-7307-8FDF6D385528}"/>
          </ac:spMkLst>
        </pc:spChg>
        <pc:spChg chg="add mod">
          <ac:chgData name="Panagiotis Papaeconomou" userId="d2669bce-f281-4dcb-b2b6-01568d8daf3a" providerId="ADAL" clId="{6EDB2194-FE7F-47E9-8829-5969FDA67EC5}" dt="2025-06-16T09:02:25.855" v="1729" actId="14100"/>
          <ac:spMkLst>
            <pc:docMk/>
            <pc:sldMk cId="801649840" sldId="257"/>
            <ac:spMk id="19" creationId="{03E7E985-ACEE-E83B-69F7-6BB35F9D7FCF}"/>
          </ac:spMkLst>
        </pc:spChg>
        <pc:spChg chg="add mod">
          <ac:chgData name="Panagiotis Papaeconomou" userId="d2669bce-f281-4dcb-b2b6-01568d8daf3a" providerId="ADAL" clId="{6EDB2194-FE7F-47E9-8829-5969FDA67EC5}" dt="2025-06-16T09:15:41.024" v="1802" actId="2711"/>
          <ac:spMkLst>
            <pc:docMk/>
            <pc:sldMk cId="801649840" sldId="257"/>
            <ac:spMk id="28" creationId="{7C0C0FAF-37AF-A1C3-1B43-5B1C264588FC}"/>
          </ac:spMkLst>
        </pc:spChg>
        <pc:spChg chg="mod">
          <ac:chgData name="Panagiotis Papaeconomou" userId="d2669bce-f281-4dcb-b2b6-01568d8daf3a" providerId="ADAL" clId="{6EDB2194-FE7F-47E9-8829-5969FDA67EC5}" dt="2025-06-16T07:56:23.553" v="1357"/>
          <ac:spMkLst>
            <pc:docMk/>
            <pc:sldMk cId="801649840" sldId="257"/>
            <ac:spMk id="29" creationId="{00000000-0000-0000-0000-000000000000}"/>
          </ac:spMkLst>
        </pc:spChg>
        <pc:spChg chg="add mod">
          <ac:chgData name="Panagiotis Papaeconomou" userId="d2669bce-f281-4dcb-b2b6-01568d8daf3a" providerId="ADAL" clId="{6EDB2194-FE7F-47E9-8829-5969FDA67EC5}" dt="2025-06-16T09:17:04.825" v="1814" actId="14100"/>
          <ac:spMkLst>
            <pc:docMk/>
            <pc:sldMk cId="801649840" sldId="257"/>
            <ac:spMk id="33" creationId="{2A8F0036-4B8F-09A5-753D-12D9C5BC4965}"/>
          </ac:spMkLst>
        </pc:spChg>
        <pc:spChg chg="mod">
          <ac:chgData name="Panagiotis Papaeconomou" userId="d2669bce-f281-4dcb-b2b6-01568d8daf3a" providerId="ADAL" clId="{6EDB2194-FE7F-47E9-8829-5969FDA67EC5}" dt="2025-06-16T09:22:36.953" v="1851" actId="20577"/>
          <ac:spMkLst>
            <pc:docMk/>
            <pc:sldMk cId="801649840" sldId="257"/>
            <ac:spMk id="34" creationId="{00000000-0000-0000-0000-000000000000}"/>
          </ac:spMkLst>
        </pc:spChg>
        <pc:spChg chg="mod">
          <ac:chgData name="Panagiotis Papaeconomou" userId="d2669bce-f281-4dcb-b2b6-01568d8daf3a" providerId="ADAL" clId="{6EDB2194-FE7F-47E9-8829-5969FDA67EC5}" dt="2025-06-16T09:21:46.693" v="1841" actId="20577"/>
          <ac:spMkLst>
            <pc:docMk/>
            <pc:sldMk cId="801649840" sldId="257"/>
            <ac:spMk id="35" creationId="{00000000-0000-0000-0000-000000000000}"/>
          </ac:spMkLst>
        </pc:spChg>
        <pc:spChg chg="mod">
          <ac:chgData name="Panagiotis Papaeconomou" userId="d2669bce-f281-4dcb-b2b6-01568d8daf3a" providerId="ADAL" clId="{6EDB2194-FE7F-47E9-8829-5969FDA67EC5}" dt="2025-06-16T09:22:03.987" v="1844" actId="20577"/>
          <ac:spMkLst>
            <pc:docMk/>
            <pc:sldMk cId="801649840" sldId="257"/>
            <ac:spMk id="36" creationId="{00000000-0000-0000-0000-000000000000}"/>
          </ac:spMkLst>
        </pc:spChg>
        <pc:spChg chg="mod">
          <ac:chgData name="Panagiotis Papaeconomou" userId="d2669bce-f281-4dcb-b2b6-01568d8daf3a" providerId="ADAL" clId="{6EDB2194-FE7F-47E9-8829-5969FDA67EC5}" dt="2025-06-16T09:22:22.083" v="1848" actId="20577"/>
          <ac:spMkLst>
            <pc:docMk/>
            <pc:sldMk cId="801649840" sldId="257"/>
            <ac:spMk id="37" creationId="{00000000-0000-0000-0000-000000000000}"/>
          </ac:spMkLst>
        </pc:spChg>
        <pc:spChg chg="add del mod">
          <ac:chgData name="Panagiotis Papaeconomou" userId="d2669bce-f281-4dcb-b2b6-01568d8daf3a" providerId="ADAL" clId="{6EDB2194-FE7F-47E9-8829-5969FDA67EC5}" dt="2025-06-16T09:07:23.259" v="1761"/>
          <ac:spMkLst>
            <pc:docMk/>
            <pc:sldMk cId="801649840" sldId="257"/>
            <ac:spMk id="41" creationId="{00000000-0000-0000-0000-000000000000}"/>
          </ac:spMkLst>
        </pc:spChg>
        <pc:spChg chg="mod">
          <ac:chgData name="Panagiotis Papaeconomou" userId="d2669bce-f281-4dcb-b2b6-01568d8daf3a" providerId="ADAL" clId="{6EDB2194-FE7F-47E9-8829-5969FDA67EC5}" dt="2025-06-16T09:01:49.141" v="1723" actId="14100"/>
          <ac:spMkLst>
            <pc:docMk/>
            <pc:sldMk cId="801649840" sldId="257"/>
            <ac:spMk id="42" creationId="{00000000-0000-0000-0000-000000000000}"/>
          </ac:spMkLst>
        </pc:spChg>
        <pc:graphicFrameChg chg="mod modGraphic">
          <ac:chgData name="Panagiotis Papaeconomou" userId="d2669bce-f281-4dcb-b2b6-01568d8daf3a" providerId="ADAL" clId="{6EDB2194-FE7F-47E9-8829-5969FDA67EC5}" dt="2025-06-16T09:06:00.201" v="1753" actId="14100"/>
          <ac:graphicFrameMkLst>
            <pc:docMk/>
            <pc:sldMk cId="801649840" sldId="257"/>
            <ac:graphicFrameMk id="2" creationId="{00000000-0000-0000-0000-000000000000}"/>
          </ac:graphicFrameMkLst>
        </pc:graphicFrameChg>
        <pc:graphicFrameChg chg="add mod ord modGraphic">
          <ac:chgData name="Panagiotis Papaeconomou" userId="d2669bce-f281-4dcb-b2b6-01568d8daf3a" providerId="ADAL" clId="{6EDB2194-FE7F-47E9-8829-5969FDA67EC5}" dt="2025-06-16T09:06:42.065" v="1759" actId="167"/>
          <ac:graphicFrameMkLst>
            <pc:docMk/>
            <pc:sldMk cId="801649840" sldId="257"/>
            <ac:graphicFrameMk id="25" creationId="{EAC566EE-C619-CE39-7BF4-47397CC8CB92}"/>
          </ac:graphicFrameMkLst>
        </pc:graphicFrameChg>
        <pc:picChg chg="mod">
          <ac:chgData name="Panagiotis Papaeconomou" userId="d2669bce-f281-4dcb-b2b6-01568d8daf3a" providerId="ADAL" clId="{6EDB2194-FE7F-47E9-8829-5969FDA67EC5}" dt="2025-06-16T09:00:09.929" v="1708" actId="1076"/>
          <ac:picMkLst>
            <pc:docMk/>
            <pc:sldMk cId="801649840" sldId="257"/>
            <ac:picMk id="22" creationId="{00000000-0000-0000-0000-000000000000}"/>
          </ac:picMkLst>
        </pc:picChg>
        <pc:picChg chg="mod">
          <ac:chgData name="Panagiotis Papaeconomou" userId="d2669bce-f281-4dcb-b2b6-01568d8daf3a" providerId="ADAL" clId="{6EDB2194-FE7F-47E9-8829-5969FDA67EC5}" dt="2025-06-16T09:11:50.738" v="1773" actId="1076"/>
          <ac:picMkLst>
            <pc:docMk/>
            <pc:sldMk cId="801649840" sldId="257"/>
            <ac:picMk id="23" creationId="{00000000-0000-0000-0000-000000000000}"/>
          </ac:picMkLst>
        </pc:picChg>
        <pc:picChg chg="add mod">
          <ac:chgData name="Panagiotis Papaeconomou" userId="d2669bce-f281-4dcb-b2b6-01568d8daf3a" providerId="ADAL" clId="{6EDB2194-FE7F-47E9-8829-5969FDA67EC5}" dt="2025-06-16T09:11:33.138" v="1771" actId="14100"/>
          <ac:picMkLst>
            <pc:docMk/>
            <pc:sldMk cId="801649840" sldId="257"/>
            <ac:picMk id="27" creationId="{2A1E1F48-7E3F-9333-86F9-08F1E0E623FC}"/>
          </ac:picMkLst>
        </pc:picChg>
      </pc:sldChg>
      <pc:sldChg chg="addSp delSp modSp mod">
        <pc:chgData name="Panagiotis Papaeconomou" userId="d2669bce-f281-4dcb-b2b6-01568d8daf3a" providerId="ADAL" clId="{6EDB2194-FE7F-47E9-8829-5969FDA67EC5}" dt="2025-06-16T10:04:07.127" v="2085" actId="1076"/>
        <pc:sldMkLst>
          <pc:docMk/>
          <pc:sldMk cId="254584792" sldId="258"/>
        </pc:sldMkLst>
        <pc:spChg chg="mod">
          <ac:chgData name="Panagiotis Papaeconomou" userId="d2669bce-f281-4dcb-b2b6-01568d8daf3a" providerId="ADAL" clId="{6EDB2194-FE7F-47E9-8829-5969FDA67EC5}" dt="2025-06-16T09:26:22.696" v="1897" actId="20577"/>
          <ac:spMkLst>
            <pc:docMk/>
            <pc:sldMk cId="254584792" sldId="258"/>
            <ac:spMk id="2" creationId="{00000000-0000-0000-0000-000000000000}"/>
          </ac:spMkLst>
        </pc:spChg>
        <pc:spChg chg="mod">
          <ac:chgData name="Panagiotis Papaeconomou" userId="d2669bce-f281-4dcb-b2b6-01568d8daf3a" providerId="ADAL" clId="{6EDB2194-FE7F-47E9-8829-5969FDA67EC5}" dt="2025-06-16T09:25:30.638" v="1881" actId="20577"/>
          <ac:spMkLst>
            <pc:docMk/>
            <pc:sldMk cId="254584792" sldId="258"/>
            <ac:spMk id="3" creationId="{00000000-0000-0000-0000-000000000000}"/>
          </ac:spMkLst>
        </pc:spChg>
        <pc:spChg chg="mod">
          <ac:chgData name="Panagiotis Papaeconomou" userId="d2669bce-f281-4dcb-b2b6-01568d8daf3a" providerId="ADAL" clId="{6EDB2194-FE7F-47E9-8829-5969FDA67EC5}" dt="2025-06-16T09:27:21.021" v="1912" actId="20577"/>
          <ac:spMkLst>
            <pc:docMk/>
            <pc:sldMk cId="254584792" sldId="258"/>
            <ac:spMk id="4" creationId="{00000000-0000-0000-0000-000000000000}"/>
          </ac:spMkLst>
        </pc:spChg>
        <pc:spChg chg="mod">
          <ac:chgData name="Panagiotis Papaeconomou" userId="d2669bce-f281-4dcb-b2b6-01568d8daf3a" providerId="ADAL" clId="{6EDB2194-FE7F-47E9-8829-5969FDA67EC5}" dt="2025-06-16T10:01:44.093" v="2083" actId="1076"/>
          <ac:spMkLst>
            <pc:docMk/>
            <pc:sldMk cId="254584792" sldId="258"/>
            <ac:spMk id="6" creationId="{00000000-0000-0000-0000-000000000000}"/>
          </ac:spMkLst>
        </pc:spChg>
        <pc:spChg chg="mod">
          <ac:chgData name="Panagiotis Papaeconomou" userId="d2669bce-f281-4dcb-b2b6-01568d8daf3a" providerId="ADAL" clId="{6EDB2194-FE7F-47E9-8829-5969FDA67EC5}" dt="2025-06-16T09:23:36.523" v="1862" actId="20577"/>
          <ac:spMkLst>
            <pc:docMk/>
            <pc:sldMk cId="254584792" sldId="258"/>
            <ac:spMk id="7" creationId="{00000000-0000-0000-0000-000000000000}"/>
          </ac:spMkLst>
        </pc:spChg>
        <pc:spChg chg="add mod">
          <ac:chgData name="Panagiotis Papaeconomou" userId="d2669bce-f281-4dcb-b2b6-01568d8daf3a" providerId="ADAL" clId="{6EDB2194-FE7F-47E9-8829-5969FDA67EC5}" dt="2025-06-16T10:01:49.951" v="2084" actId="1076"/>
          <ac:spMkLst>
            <pc:docMk/>
            <pc:sldMk cId="254584792" sldId="258"/>
            <ac:spMk id="15" creationId="{F25BBA2C-0189-605F-94AB-16D0769B5658}"/>
          </ac:spMkLst>
        </pc:spChg>
        <pc:spChg chg="add mod">
          <ac:chgData name="Panagiotis Papaeconomou" userId="d2669bce-f281-4dcb-b2b6-01568d8daf3a" providerId="ADAL" clId="{6EDB2194-FE7F-47E9-8829-5969FDA67EC5}" dt="2025-06-16T09:52:09.364" v="2042" actId="20577"/>
          <ac:spMkLst>
            <pc:docMk/>
            <pc:sldMk cId="254584792" sldId="258"/>
            <ac:spMk id="16" creationId="{AD6FFE85-B1F9-2D99-5A0E-7CD2EDEBBA4F}"/>
          </ac:spMkLst>
        </pc:spChg>
        <pc:spChg chg="mod">
          <ac:chgData name="Panagiotis Papaeconomou" userId="d2669bce-f281-4dcb-b2b6-01568d8daf3a" providerId="ADAL" clId="{6EDB2194-FE7F-47E9-8829-5969FDA67EC5}" dt="2025-06-16T09:24:26.774" v="1869" actId="20577"/>
          <ac:spMkLst>
            <pc:docMk/>
            <pc:sldMk cId="254584792" sldId="258"/>
            <ac:spMk id="27" creationId="{00000000-0000-0000-0000-000000000000}"/>
          </ac:spMkLst>
        </pc:spChg>
        <pc:spChg chg="mod">
          <ac:chgData name="Panagiotis Papaeconomou" userId="d2669bce-f281-4dcb-b2b6-01568d8daf3a" providerId="ADAL" clId="{6EDB2194-FE7F-47E9-8829-5969FDA67EC5}" dt="2025-06-16T09:24:52.644" v="1873" actId="20577"/>
          <ac:spMkLst>
            <pc:docMk/>
            <pc:sldMk cId="254584792" sldId="258"/>
            <ac:spMk id="29" creationId="{00000000-0000-0000-0000-000000000000}"/>
          </ac:spMkLst>
        </pc:spChg>
        <pc:spChg chg="mod">
          <ac:chgData name="Panagiotis Papaeconomou" userId="d2669bce-f281-4dcb-b2b6-01568d8daf3a" providerId="ADAL" clId="{6EDB2194-FE7F-47E9-8829-5969FDA67EC5}" dt="2025-06-16T09:45:41.562" v="1966" actId="1076"/>
          <ac:spMkLst>
            <pc:docMk/>
            <pc:sldMk cId="254584792" sldId="258"/>
            <ac:spMk id="47" creationId="{00000000-0000-0000-0000-000000000000}"/>
          </ac:spMkLst>
        </pc:spChg>
        <pc:spChg chg="mod">
          <ac:chgData name="Panagiotis Papaeconomou" userId="d2669bce-f281-4dcb-b2b6-01568d8daf3a" providerId="ADAL" clId="{6EDB2194-FE7F-47E9-8829-5969FDA67EC5}" dt="2025-06-16T09:27:01.350" v="1907" actId="20577"/>
          <ac:spMkLst>
            <pc:docMk/>
            <pc:sldMk cId="254584792" sldId="258"/>
            <ac:spMk id="52" creationId="{00000000-0000-0000-0000-000000000000}"/>
          </ac:spMkLst>
        </pc:spChg>
        <pc:graphicFrameChg chg="add mod ord modGraphic">
          <ac:chgData name="Panagiotis Papaeconomou" userId="d2669bce-f281-4dcb-b2b6-01568d8daf3a" providerId="ADAL" clId="{6EDB2194-FE7F-47E9-8829-5969FDA67EC5}" dt="2025-06-16T09:49:14.940" v="2018" actId="167"/>
          <ac:graphicFrameMkLst>
            <pc:docMk/>
            <pc:sldMk cId="254584792" sldId="258"/>
            <ac:graphicFrameMk id="17" creationId="{53AC26E9-3005-4247-CE1A-A7B10DA6C464}"/>
          </ac:graphicFrameMkLst>
        </pc:graphicFrameChg>
        <pc:graphicFrameChg chg="modGraphic">
          <ac:chgData name="Panagiotis Papaeconomou" userId="d2669bce-f281-4dcb-b2b6-01568d8daf3a" providerId="ADAL" clId="{6EDB2194-FE7F-47E9-8829-5969FDA67EC5}" dt="2025-06-16T09:49:28.958" v="2020" actId="14100"/>
          <ac:graphicFrameMkLst>
            <pc:docMk/>
            <pc:sldMk cId="254584792" sldId="258"/>
            <ac:graphicFrameMk id="50" creationId="{00000000-0000-0000-0000-000000000000}"/>
          </ac:graphicFrameMkLst>
        </pc:graphicFrameChg>
        <pc:picChg chg="mod">
          <ac:chgData name="Panagiotis Papaeconomou" userId="d2669bce-f281-4dcb-b2b6-01568d8daf3a" providerId="ADAL" clId="{6EDB2194-FE7F-47E9-8829-5969FDA67EC5}" dt="2025-06-16T10:04:07.127" v="2085" actId="1076"/>
          <ac:picMkLst>
            <pc:docMk/>
            <pc:sldMk cId="254584792" sldId="258"/>
            <ac:picMk id="9" creationId="{00000000-0000-0000-0000-000000000000}"/>
          </ac:picMkLst>
        </pc:picChg>
        <pc:picChg chg="add mod">
          <ac:chgData name="Panagiotis Papaeconomou" userId="d2669bce-f281-4dcb-b2b6-01568d8daf3a" providerId="ADAL" clId="{6EDB2194-FE7F-47E9-8829-5969FDA67EC5}" dt="2025-06-16T09:58:29.949" v="2080" actId="1076"/>
          <ac:picMkLst>
            <pc:docMk/>
            <pc:sldMk cId="254584792" sldId="258"/>
            <ac:picMk id="22" creationId="{448706FD-3AE3-1AEC-3E5D-390A4DE55A60}"/>
          </ac:picMkLst>
        </pc:picChg>
        <pc:picChg chg="mod">
          <ac:chgData name="Panagiotis Papaeconomou" userId="d2669bce-f281-4dcb-b2b6-01568d8daf3a" providerId="ADAL" clId="{6EDB2194-FE7F-47E9-8829-5969FDA67EC5}" dt="2025-06-16T10:01:27.493" v="2082" actId="1076"/>
          <ac:picMkLst>
            <pc:docMk/>
            <pc:sldMk cId="254584792" sldId="258"/>
            <ac:picMk id="2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99264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1634820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3669092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C5A5D6-270B-44B6-98CD-616EE6231ADC}"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3835030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5A5D6-270B-44B6-98CD-616EE6231ADC}" type="datetimeFigureOut">
              <a:rPr lang="en-GB" smtClean="0"/>
              <a:t>19/06/2025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2370665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C5A5D6-270B-44B6-98CD-616EE6231ADC}" type="datetimeFigureOut">
              <a:rPr lang="en-GB" smtClean="0"/>
              <a:t>19/06/2025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385212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C5A5D6-270B-44B6-98CD-616EE6231ADC}" type="datetimeFigureOut">
              <a:rPr lang="en-GB" smtClean="0"/>
              <a:t>19/06/2025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134019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C5A5D6-270B-44B6-98CD-616EE6231ADC}" type="datetimeFigureOut">
              <a:rPr lang="en-GB" smtClean="0"/>
              <a:t>19/06/2025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2279538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C5A5D6-270B-44B6-98CD-616EE6231ADC}" type="datetimeFigureOut">
              <a:rPr lang="en-GB" smtClean="0"/>
              <a:t>19/06/2025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240203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C5A5D6-270B-44B6-98CD-616EE6231ADC}" type="datetimeFigureOut">
              <a:rPr lang="en-GB" smtClean="0"/>
              <a:t>19/06/2025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4257860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C5A5D6-270B-44B6-98CD-616EE6231ADC}" type="datetimeFigureOut">
              <a:rPr lang="en-GB" smtClean="0"/>
              <a:t>19/06/2025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9287F3-D8D8-4CC4-A283-5C5C78A80F30}" type="slidenum">
              <a:rPr lang="en-GB" smtClean="0"/>
              <a:t>‹#›</a:t>
            </a:fld>
            <a:endParaRPr lang="en-GB"/>
          </a:p>
        </p:txBody>
      </p:sp>
    </p:spTree>
    <p:extLst>
      <p:ext uri="{BB962C8B-B14F-4D97-AF65-F5344CB8AC3E}">
        <p14:creationId xmlns:p14="http://schemas.microsoft.com/office/powerpoint/2010/main" val="171429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C5A5D6-270B-44B6-98CD-616EE6231ADC}" type="datetimeFigureOut">
              <a:rPr lang="en-GB" smtClean="0"/>
              <a:t>19/06/2025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87F3-D8D8-4CC4-A283-5C5C78A80F30}" type="slidenum">
              <a:rPr lang="en-GB" smtClean="0"/>
              <a:t>‹#›</a:t>
            </a:fld>
            <a:endParaRPr lang="en-GB"/>
          </a:p>
        </p:txBody>
      </p:sp>
    </p:spTree>
    <p:extLst>
      <p:ext uri="{BB962C8B-B14F-4D97-AF65-F5344CB8AC3E}">
        <p14:creationId xmlns:p14="http://schemas.microsoft.com/office/powerpoint/2010/main" val="3036732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 Id="rId9" Type="http://schemas.openxmlformats.org/officeDocument/2006/relationships/image" Target="../media/image15.jpg"/></Relationships>
</file>

<file path=ppt/slides/_rels/slide3.xml.rels><?xml version="1.0" encoding="UTF-8" standalone="yes"?>
<Relationships xmlns="http://schemas.openxmlformats.org/package/2006/relationships"><Relationship Id="rId8" Type="http://schemas.openxmlformats.org/officeDocument/2006/relationships/image" Target="../media/image19.JPG"/><Relationship Id="rId13" Type="http://schemas.openxmlformats.org/officeDocument/2006/relationships/image" Target="../media/image24.jpg"/><Relationship Id="rId3" Type="http://schemas.openxmlformats.org/officeDocument/2006/relationships/image" Target="../media/image16.jpeg"/><Relationship Id="rId7" Type="http://schemas.openxmlformats.org/officeDocument/2006/relationships/hyperlink" Target="https://b2b.multitech.com.cy/en/product/transcend-ssd-esd270c-external-portable-500gb-25-usb-31-compact-and-light-feather-one-touch" TargetMode="External"/><Relationship Id="rId12" Type="http://schemas.openxmlformats.org/officeDocument/2006/relationships/image" Target="../media/image23.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b2b.multitech.com.cy/en/product/transcend-external-hdd-25m3-2tb-25-usb-31-rugged-slimmer-lighter-military-grade-shock" TargetMode="External"/><Relationship Id="rId11" Type="http://schemas.openxmlformats.org/officeDocument/2006/relationships/image" Target="../media/image22.jpeg"/><Relationship Id="rId5" Type="http://schemas.openxmlformats.org/officeDocument/2006/relationships/image" Target="../media/image18.jpeg"/><Relationship Id="rId10" Type="http://schemas.openxmlformats.org/officeDocument/2006/relationships/image" Target="../media/image21.jpeg"/><Relationship Id="rId4" Type="http://schemas.openxmlformats.org/officeDocument/2006/relationships/image" Target="../media/image17.jpeg"/><Relationship Id="rId9"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p:cNvSpPr/>
          <p:nvPr/>
        </p:nvSpPr>
        <p:spPr>
          <a:xfrm>
            <a:off x="-12707" y="-8747"/>
            <a:ext cx="9918707" cy="37848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Table 22"/>
          <p:cNvGraphicFramePr>
            <a:graphicFrameLocks noGrp="1"/>
          </p:cNvGraphicFramePr>
          <p:nvPr>
            <p:extLst>
              <p:ext uri="{D42A27DB-BD31-4B8C-83A1-F6EECF244321}">
                <p14:modId xmlns:p14="http://schemas.microsoft.com/office/powerpoint/2010/main" val="767081855"/>
              </p:ext>
            </p:extLst>
          </p:nvPr>
        </p:nvGraphicFramePr>
        <p:xfrm>
          <a:off x="2844348" y="3664438"/>
          <a:ext cx="7061651" cy="2668624"/>
        </p:xfrm>
        <a:graphic>
          <a:graphicData uri="http://schemas.openxmlformats.org/drawingml/2006/table">
            <a:tbl>
              <a:tblPr firstRow="1" bandRow="1">
                <a:tableStyleId>{5940675A-B579-460E-94D1-54222C63F5DA}</a:tableStyleId>
              </a:tblPr>
              <a:tblGrid>
                <a:gridCol w="4911874">
                  <a:extLst>
                    <a:ext uri="{9D8B030D-6E8A-4147-A177-3AD203B41FA5}">
                      <a16:colId xmlns:a16="http://schemas.microsoft.com/office/drawing/2014/main" val="20000"/>
                    </a:ext>
                  </a:extLst>
                </a:gridCol>
                <a:gridCol w="2149777">
                  <a:extLst>
                    <a:ext uri="{9D8B030D-6E8A-4147-A177-3AD203B41FA5}">
                      <a16:colId xmlns:a16="http://schemas.microsoft.com/office/drawing/2014/main" val="20001"/>
                    </a:ext>
                  </a:extLst>
                </a:gridCol>
              </a:tblGrid>
              <a:tr h="2668624">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238648260"/>
              </p:ext>
            </p:extLst>
          </p:nvPr>
        </p:nvGraphicFramePr>
        <p:xfrm>
          <a:off x="-5531" y="454189"/>
          <a:ext cx="9911531" cy="3260221"/>
        </p:xfrm>
        <a:graphic>
          <a:graphicData uri="http://schemas.openxmlformats.org/drawingml/2006/table">
            <a:tbl>
              <a:tblPr firstRow="1" bandRow="1">
                <a:tableStyleId>{5940675A-B579-460E-94D1-54222C63F5DA}</a:tableStyleId>
              </a:tblPr>
              <a:tblGrid>
                <a:gridCol w="2840171">
                  <a:extLst>
                    <a:ext uri="{9D8B030D-6E8A-4147-A177-3AD203B41FA5}">
                      <a16:colId xmlns:a16="http://schemas.microsoft.com/office/drawing/2014/main" val="20000"/>
                    </a:ext>
                  </a:extLst>
                </a:gridCol>
                <a:gridCol w="2115595">
                  <a:extLst>
                    <a:ext uri="{9D8B030D-6E8A-4147-A177-3AD203B41FA5}">
                      <a16:colId xmlns:a16="http://schemas.microsoft.com/office/drawing/2014/main" val="20001"/>
                    </a:ext>
                  </a:extLst>
                </a:gridCol>
                <a:gridCol w="2709027">
                  <a:extLst>
                    <a:ext uri="{9D8B030D-6E8A-4147-A177-3AD203B41FA5}">
                      <a16:colId xmlns:a16="http://schemas.microsoft.com/office/drawing/2014/main" val="20002"/>
                    </a:ext>
                  </a:extLst>
                </a:gridCol>
                <a:gridCol w="2246738">
                  <a:extLst>
                    <a:ext uri="{9D8B030D-6E8A-4147-A177-3AD203B41FA5}">
                      <a16:colId xmlns:a16="http://schemas.microsoft.com/office/drawing/2014/main" val="20003"/>
                    </a:ext>
                  </a:extLst>
                </a:gridCol>
              </a:tblGrid>
              <a:tr h="3260221">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0"/>
                  </a:ext>
                </a:extLst>
              </a:tr>
            </a:tbl>
          </a:graphicData>
        </a:graphic>
      </p:graphicFrame>
      <p:sp>
        <p:nvSpPr>
          <p:cNvPr id="4" name="TextBox 3"/>
          <p:cNvSpPr txBox="1"/>
          <p:nvPr/>
        </p:nvSpPr>
        <p:spPr>
          <a:xfrm>
            <a:off x="2804568" y="2097012"/>
            <a:ext cx="2247695" cy="1569660"/>
          </a:xfrm>
          <a:prstGeom prst="rect">
            <a:avLst/>
          </a:prstGeom>
          <a:noFill/>
        </p:spPr>
        <p:txBody>
          <a:bodyPr wrap="square" rtlCol="0">
            <a:spAutoFit/>
          </a:bodyPr>
          <a:lstStyle/>
          <a:p>
            <a:r>
              <a:rPr lang="en-GB" sz="800" b="1" dirty="0">
                <a:solidFill>
                  <a:srgbClr val="0070C0"/>
                </a:solidFill>
              </a:rPr>
              <a:t>90NX0881-M01BB0</a:t>
            </a:r>
            <a:r>
              <a:rPr lang="en-GB" sz="800" dirty="0">
                <a:solidFill>
                  <a:srgbClr val="0070C0"/>
                </a:solidFill>
              </a:rPr>
              <a:t> </a:t>
            </a:r>
            <a:r>
              <a:rPr lang="en-GB" sz="800" b="1" dirty="0"/>
              <a:t>ASUS NOTEBOOK EXPERTBOOK P1, P1503CVA-S70720</a:t>
            </a:r>
            <a:r>
              <a:rPr lang="en-GB" sz="800" dirty="0"/>
              <a:t>, INTEL i3-1315U, 3.30-4.50GHz/10MB, 6C, 8GB, 256GB SSD M.2 2280 NVMe PCIe4, INTEL UHD, 15.6'' FHD 1920x1080 300NITS AG, WIFI6, BT, LAN, USB-A, USB-C, HDMI, DOS, 3YW, MISTY GREY </a:t>
            </a:r>
            <a:r>
              <a:rPr lang="en-GB" sz="800" b="1" dirty="0">
                <a:solidFill>
                  <a:srgbClr val="FF0000"/>
                </a:solidFill>
              </a:rPr>
              <a:t>€ 811</a:t>
            </a:r>
          </a:p>
          <a:p>
            <a:r>
              <a:rPr lang="en-GB" sz="800" b="1" dirty="0">
                <a:solidFill>
                  <a:srgbClr val="FF0000"/>
                </a:solidFill>
              </a:rPr>
              <a:t> </a:t>
            </a:r>
            <a:r>
              <a:rPr lang="en-GB" sz="800" b="1" dirty="0">
                <a:solidFill>
                  <a:srgbClr val="0070C0"/>
                </a:solidFill>
              </a:rPr>
              <a:t>90NX0881-M01BC0</a:t>
            </a:r>
            <a:r>
              <a:rPr lang="en-GB" sz="800" dirty="0"/>
              <a:t> </a:t>
            </a:r>
            <a:r>
              <a:rPr lang="en-GB" sz="800" b="1" dirty="0"/>
              <a:t>ASUS NOTEBOOK EXPERTBOOK P1, P1503CVA-S70720</a:t>
            </a:r>
            <a:r>
              <a:rPr lang="en-GB" sz="800" dirty="0"/>
              <a:t>, INTEL i7-13700H, 2.4-5GHz/24MB, 14C, 16GB, 512GB SSD M.2 2280 NVMe PCIe4, INTEL IRIS X, 15.6'' TN FHD 250NITS AG, WIFI6, BT, LAN, USB-A, USB-C, HDMI, DOS, 3YW, MISTY GREY </a:t>
            </a:r>
            <a:r>
              <a:rPr lang="en-GB" sz="800" b="1" dirty="0">
                <a:solidFill>
                  <a:srgbClr val="FF0000"/>
                </a:solidFill>
              </a:rPr>
              <a:t>€ 876</a:t>
            </a:r>
          </a:p>
        </p:txBody>
      </p:sp>
      <p:sp>
        <p:nvSpPr>
          <p:cNvPr id="6" name="TextBox 5"/>
          <p:cNvSpPr txBox="1"/>
          <p:nvPr/>
        </p:nvSpPr>
        <p:spPr>
          <a:xfrm>
            <a:off x="4908979" y="2077387"/>
            <a:ext cx="2515666" cy="1569660"/>
          </a:xfrm>
          <a:prstGeom prst="rect">
            <a:avLst/>
          </a:prstGeom>
          <a:noFill/>
        </p:spPr>
        <p:txBody>
          <a:bodyPr wrap="square" rtlCol="0">
            <a:spAutoFit/>
          </a:bodyPr>
          <a:lstStyle/>
          <a:p>
            <a:r>
              <a:rPr lang="en-GB" sz="800" b="1" dirty="0">
                <a:solidFill>
                  <a:srgbClr val="0070C0"/>
                </a:solidFill>
              </a:rPr>
              <a:t>90NX0811-M02H40</a:t>
            </a:r>
            <a:r>
              <a:rPr lang="en-GB" sz="800" dirty="0"/>
              <a:t> </a:t>
            </a:r>
            <a:r>
              <a:rPr lang="en-GB" sz="800" b="1" dirty="0"/>
              <a:t>ASUS NOTEBOOK EXPERTBOOK B1, B1403CVA-S60408</a:t>
            </a:r>
            <a:r>
              <a:rPr lang="en-GB" sz="800" dirty="0"/>
              <a:t>, INTEL CORE 5 120U, 1.4-5GHz/12MB, 10C, 16GB, 512GB SSD M.2 2280 NVMe PCIe4, INTEL GRAPHICS, 14'' IPS LED FHD 1920x1080 300NITS AG, WIFI6E, BT, LAN, USB-A, USB-C, HDMI, DOS, 3YW, GREY </a:t>
            </a:r>
            <a:r>
              <a:rPr lang="en-GB" sz="800" b="1" dirty="0">
                <a:solidFill>
                  <a:srgbClr val="FF0000"/>
                </a:solidFill>
              </a:rPr>
              <a:t>€ 832</a:t>
            </a:r>
          </a:p>
          <a:p>
            <a:r>
              <a:rPr lang="en-GB" sz="800" b="1" dirty="0">
                <a:solidFill>
                  <a:srgbClr val="FF0000"/>
                </a:solidFill>
              </a:rPr>
              <a:t> </a:t>
            </a:r>
            <a:r>
              <a:rPr lang="en-GB" sz="800" b="1" dirty="0">
                <a:solidFill>
                  <a:srgbClr val="0070C0"/>
                </a:solidFill>
              </a:rPr>
              <a:t>90NX0811-M02H50</a:t>
            </a:r>
            <a:r>
              <a:rPr lang="en-GB" sz="800" dirty="0"/>
              <a:t> </a:t>
            </a:r>
            <a:r>
              <a:rPr lang="en-GB" sz="800" b="1" dirty="0"/>
              <a:t>ASUS NOTEBOOK EXPERTBOOK B1, B1403CVA-S60409</a:t>
            </a:r>
            <a:r>
              <a:rPr lang="en-GB" sz="800" dirty="0"/>
              <a:t>, INTEL CORE 7 150U, 1.8-5.4GHz/12MB, 10C, 16GB, 512GB SSD M.2 2280 NVMe PCIe4, INTEL GRAPHICS, 14'' IPS LED FHD 1920x1080 300NITS AG, WIFI6E, BT, LAN, USB-A, USB-C, HDMI, DOS, 3YW, GREY </a:t>
            </a:r>
            <a:r>
              <a:rPr lang="en-GB" sz="800" b="1" dirty="0">
                <a:solidFill>
                  <a:srgbClr val="FF0000"/>
                </a:solidFill>
              </a:rPr>
              <a:t>€ 959</a:t>
            </a:r>
          </a:p>
        </p:txBody>
      </p:sp>
      <p:sp>
        <p:nvSpPr>
          <p:cNvPr id="7" name="TextBox 6"/>
          <p:cNvSpPr txBox="1"/>
          <p:nvPr/>
        </p:nvSpPr>
        <p:spPr>
          <a:xfrm>
            <a:off x="7742114" y="2075744"/>
            <a:ext cx="2119535" cy="954107"/>
          </a:xfrm>
          <a:prstGeom prst="rect">
            <a:avLst/>
          </a:prstGeom>
          <a:noFill/>
        </p:spPr>
        <p:txBody>
          <a:bodyPr wrap="square" rtlCol="0">
            <a:spAutoFit/>
          </a:bodyPr>
          <a:lstStyle/>
          <a:p>
            <a:r>
              <a:rPr lang="en-GB" sz="800" b="1" dirty="0">
                <a:solidFill>
                  <a:srgbClr val="0070C0"/>
                </a:solidFill>
              </a:rPr>
              <a:t>90NX05W1-M025Y0</a:t>
            </a:r>
            <a:r>
              <a:rPr lang="en-GB" sz="800" dirty="0"/>
              <a:t> </a:t>
            </a:r>
            <a:r>
              <a:rPr lang="en-GB" sz="800" b="1" dirty="0"/>
              <a:t>ASUS NOTEBOOK EXPERTBOOK B9 OLED, B9403CVAR-KM1327</a:t>
            </a:r>
            <a:r>
              <a:rPr lang="en-GB" sz="800" dirty="0"/>
              <a:t>, INTEL CORE 7 150U, 1.8-5.4GHz/12MB, 10C, 32GB, 512GB SSD M.2 2280 NVMe PCIe4, INTEL GRAPHICS, 14'' WQXGA 2880x1800 OLED 400NITS, WIFI6E, BT, USB, USB4, HDMI, DOS, 3YW, BLACK </a:t>
            </a:r>
            <a:r>
              <a:rPr lang="en-GB" sz="800" b="1" dirty="0">
                <a:solidFill>
                  <a:srgbClr val="FF0000"/>
                </a:solidFill>
              </a:rPr>
              <a:t>€ 1.837</a:t>
            </a:r>
          </a:p>
        </p:txBody>
      </p:sp>
      <p:sp>
        <p:nvSpPr>
          <p:cNvPr id="8" name="TextBox 7"/>
          <p:cNvSpPr txBox="1"/>
          <p:nvPr/>
        </p:nvSpPr>
        <p:spPr>
          <a:xfrm>
            <a:off x="66680" y="2094778"/>
            <a:ext cx="2405295" cy="1569660"/>
          </a:xfrm>
          <a:prstGeom prst="rect">
            <a:avLst/>
          </a:prstGeom>
          <a:noFill/>
        </p:spPr>
        <p:txBody>
          <a:bodyPr wrap="square" rtlCol="0">
            <a:spAutoFit/>
          </a:bodyPr>
          <a:lstStyle/>
          <a:p>
            <a:r>
              <a:rPr lang="en-GB" sz="800" b="1" dirty="0">
                <a:solidFill>
                  <a:srgbClr val="0070C0"/>
                </a:solidFill>
              </a:rPr>
              <a:t>90NX0831-M00KY0</a:t>
            </a:r>
            <a:r>
              <a:rPr lang="en-GB" sz="800" dirty="0"/>
              <a:t> </a:t>
            </a:r>
            <a:r>
              <a:rPr lang="en-GB" sz="800" b="1" dirty="0"/>
              <a:t>ASUS NOTEBOOK EXPERTBOOK BM1, BM1403CDA-S60121, </a:t>
            </a:r>
            <a:r>
              <a:rPr lang="en-GB" sz="800" dirty="0"/>
              <a:t>AMD RYZEN 5 7535U, 2.9-4.55GHz/16MB, 6C, 16GB, 512GB SSD M.2 2280 NVMe PCIe4, AMD RADEON, 14'' IPS LED FHD 1920x1080 300NITS AG, WIFI6, BT, LAN, USB-A, USB-C, HDMI, DOS, 3YW, GREY </a:t>
            </a:r>
            <a:r>
              <a:rPr lang="en-GB" sz="800" b="1" dirty="0">
                <a:solidFill>
                  <a:srgbClr val="FF0000"/>
                </a:solidFill>
              </a:rPr>
              <a:t>€ 721</a:t>
            </a:r>
          </a:p>
          <a:p>
            <a:r>
              <a:rPr lang="en-GB" sz="800" b="1" dirty="0">
                <a:solidFill>
                  <a:srgbClr val="FF0000"/>
                </a:solidFill>
              </a:rPr>
              <a:t> </a:t>
            </a:r>
            <a:r>
              <a:rPr lang="en-GB" sz="800" b="1" dirty="0">
                <a:solidFill>
                  <a:srgbClr val="0070C0"/>
                </a:solidFill>
              </a:rPr>
              <a:t>90NX0831-M00KZ0</a:t>
            </a:r>
            <a:r>
              <a:rPr lang="en-GB" sz="800" dirty="0"/>
              <a:t> </a:t>
            </a:r>
            <a:r>
              <a:rPr lang="en-GB" sz="800" b="1" dirty="0"/>
              <a:t>ASUS NOTEBOOK EXPERTBOOK BM1, BM1403CDA-S60122</a:t>
            </a:r>
            <a:r>
              <a:rPr lang="en-GB" sz="800" dirty="0"/>
              <a:t>, AMD RYZEN 7 7735U, 2.7-4.75GHz/16MB, 8C, 16GB, 512GB SSD M.2 2280 NVMe PCIe4, AMD RADEON, 14'' IPS LED FHD 1920x1080 300NITS AG, WIFI6, BT, LAN, USB-A, USB-C, HDMI, DOS, 3YW, GREY </a:t>
            </a:r>
            <a:r>
              <a:rPr lang="en-GB" sz="800" b="1" dirty="0">
                <a:solidFill>
                  <a:srgbClr val="FF0000"/>
                </a:solidFill>
              </a:rPr>
              <a:t>€ 802</a:t>
            </a:r>
          </a:p>
        </p:txBody>
      </p:sp>
      <p:sp>
        <p:nvSpPr>
          <p:cNvPr id="9" name="TextBox 8"/>
          <p:cNvSpPr txBox="1"/>
          <p:nvPr/>
        </p:nvSpPr>
        <p:spPr>
          <a:xfrm>
            <a:off x="2826963" y="5435576"/>
            <a:ext cx="4910676" cy="830997"/>
          </a:xfrm>
          <a:prstGeom prst="rect">
            <a:avLst/>
          </a:prstGeom>
          <a:noFill/>
        </p:spPr>
        <p:txBody>
          <a:bodyPr wrap="square" rtlCol="0">
            <a:spAutoFit/>
          </a:bodyPr>
          <a:lstStyle/>
          <a:p>
            <a:r>
              <a:rPr lang="en-GB" sz="800" b="1" dirty="0">
                <a:solidFill>
                  <a:srgbClr val="0070C0"/>
                </a:solidFill>
              </a:rPr>
              <a:t>90NX0801-M01HD0</a:t>
            </a:r>
            <a:r>
              <a:rPr lang="en-GB" sz="800" dirty="0"/>
              <a:t> </a:t>
            </a:r>
            <a:r>
              <a:rPr lang="en-GB" sz="800" b="1" dirty="0"/>
              <a:t>ASUS NOTEBOOK EXPERTBOOK B1, B1503CVA-NJ0144X</a:t>
            </a:r>
            <a:r>
              <a:rPr lang="en-GB" sz="800" dirty="0"/>
              <a:t>, INTEL CORE 5 120U, 1.4-5GHz/12MB, 10C, 16GB, 512GB SSD M.2 2280 NVMe PCIe4, INTEL UHD, 15.6'' TN LED FHD 1920x1080 250NITS AG, WIFI6E,BT, LAN, USB-A, USB-C, HDMI, WIN 11 PRO,3YW, GREY </a:t>
            </a:r>
            <a:r>
              <a:rPr lang="en-GB" sz="800" b="1" dirty="0">
                <a:solidFill>
                  <a:srgbClr val="FF0000"/>
                </a:solidFill>
              </a:rPr>
              <a:t>€ 1.039</a:t>
            </a:r>
          </a:p>
          <a:p>
            <a:r>
              <a:rPr lang="en-GB" sz="800" b="1" dirty="0">
                <a:solidFill>
                  <a:srgbClr val="0070C0"/>
                </a:solidFill>
              </a:rPr>
              <a:t>90NX0801-M02T60</a:t>
            </a:r>
            <a:r>
              <a:rPr lang="en-GB" sz="800" dirty="0"/>
              <a:t> </a:t>
            </a:r>
            <a:r>
              <a:rPr lang="en-GB" sz="800" b="1" dirty="0"/>
              <a:t>ASUS NOTEBOOK EXPERTBOOK B1, B1503CVA-NJ0145X</a:t>
            </a:r>
            <a:r>
              <a:rPr lang="en-GB" sz="800" dirty="0"/>
              <a:t>, INTEL CORE 7 150U, 1.8-5.4GHz/12MB,10C, 16GB, 512GB SSD M.2 2280 NVMe PCIe4, INTEL UHD, 15.6'' TN LED FHD 1920x1080 250NITS AG, WIFI6E,BT, LAN, USB-A,USB-C, HDMI, WIN 11 PRO,3YW, GREY </a:t>
            </a:r>
            <a:r>
              <a:rPr lang="en-GB" sz="800" b="1" dirty="0">
                <a:solidFill>
                  <a:srgbClr val="FF0000"/>
                </a:solidFill>
              </a:rPr>
              <a:t>€ 1.168</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436" y="769835"/>
            <a:ext cx="2010642" cy="1252673"/>
          </a:xfrm>
          <a:prstGeom prst="rect">
            <a:avLst/>
          </a:prstGeom>
        </p:spPr>
      </p:pic>
      <p:sp>
        <p:nvSpPr>
          <p:cNvPr id="19" name="TextBox 18"/>
          <p:cNvSpPr txBox="1"/>
          <p:nvPr/>
        </p:nvSpPr>
        <p:spPr>
          <a:xfrm>
            <a:off x="8707395" y="14673"/>
            <a:ext cx="1198605" cy="230832"/>
          </a:xfrm>
          <a:prstGeom prst="rect">
            <a:avLst/>
          </a:prstGeom>
          <a:noFill/>
        </p:spPr>
        <p:txBody>
          <a:bodyPr wrap="square" rtlCol="0">
            <a:spAutoFit/>
          </a:bodyPr>
          <a:lstStyle/>
          <a:p>
            <a:r>
              <a:rPr lang="en-US" sz="900" dirty="0"/>
              <a:t>Retail File June 2025</a:t>
            </a: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4436" y="22997"/>
            <a:ext cx="1342768" cy="334792"/>
          </a:xfrm>
          <a:prstGeom prst="rect">
            <a:avLst/>
          </a:prstGeom>
        </p:spPr>
      </p:pic>
      <p:sp>
        <p:nvSpPr>
          <p:cNvPr id="21" name="TextBox 20"/>
          <p:cNvSpPr txBox="1"/>
          <p:nvPr/>
        </p:nvSpPr>
        <p:spPr>
          <a:xfrm>
            <a:off x="3188044" y="14673"/>
            <a:ext cx="3287170" cy="400110"/>
          </a:xfrm>
          <a:prstGeom prst="rect">
            <a:avLst/>
          </a:prstGeom>
          <a:noFill/>
        </p:spPr>
        <p:txBody>
          <a:bodyPr wrap="square" rtlCol="0">
            <a:spAutoFit/>
          </a:bodyPr>
          <a:lstStyle/>
          <a:p>
            <a:r>
              <a:rPr lang="en-US" sz="2000" dirty="0">
                <a:latin typeface="Dubai Light" panose="020B0303030403030204" pitchFamily="34" charset="-78"/>
                <a:cs typeface="Dubai Light" panose="020B0303030403030204" pitchFamily="34" charset="-78"/>
              </a:rPr>
              <a:t>EXPERTBOOK </a:t>
            </a:r>
            <a:r>
              <a:rPr lang="en-US" sz="1200" dirty="0">
                <a:latin typeface="Dubai Light" panose="020B0303030403030204" pitchFamily="34" charset="-78"/>
                <a:cs typeface="Dubai Light" panose="020B0303030403030204" pitchFamily="34" charset="-78"/>
              </a:rPr>
              <a:t>BUSINESS NOTEBOOKS</a:t>
            </a:r>
            <a:endParaRPr lang="en-GB" sz="1200" dirty="0">
              <a:latin typeface="Dubai Light" panose="020B0303030403030204" pitchFamily="34" charset="-78"/>
              <a:cs typeface="Dubai Light" panose="020B0303030403030204" pitchFamily="34" charset="-78"/>
            </a:endParaRPr>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44348" y="783665"/>
            <a:ext cx="2078711" cy="1252673"/>
          </a:xfrm>
          <a:prstGeom prst="rect">
            <a:avLst/>
          </a:prstGeom>
        </p:spPr>
      </p:pic>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0943" y="769835"/>
            <a:ext cx="2070201" cy="1252674"/>
          </a:xfrm>
          <a:prstGeom prst="rect">
            <a:avLst/>
          </a:prstGeom>
        </p:spPr>
      </p:pic>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47854" y="3925019"/>
            <a:ext cx="1961125" cy="1212844"/>
          </a:xfrm>
          <a:prstGeom prst="rect">
            <a:avLst/>
          </a:prstGeom>
        </p:spPr>
      </p:pic>
      <p:pic>
        <p:nvPicPr>
          <p:cNvPr id="39" name="Picture 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77774" y="779882"/>
            <a:ext cx="2050327" cy="1252673"/>
          </a:xfrm>
          <a:prstGeom prst="rect">
            <a:avLst/>
          </a:prstGeom>
        </p:spPr>
      </p:pic>
      <p:sp>
        <p:nvSpPr>
          <p:cNvPr id="32" name="TextBox 31"/>
          <p:cNvSpPr txBox="1"/>
          <p:nvPr/>
        </p:nvSpPr>
        <p:spPr>
          <a:xfrm>
            <a:off x="7737639" y="5430319"/>
            <a:ext cx="2187167" cy="830997"/>
          </a:xfrm>
          <a:prstGeom prst="rect">
            <a:avLst/>
          </a:prstGeom>
          <a:noFill/>
        </p:spPr>
        <p:txBody>
          <a:bodyPr wrap="square" rtlCol="0">
            <a:spAutoFit/>
          </a:bodyPr>
          <a:lstStyle/>
          <a:p>
            <a:r>
              <a:rPr lang="en-GB" sz="800" b="1" dirty="0">
                <a:solidFill>
                  <a:srgbClr val="0070C0"/>
                </a:solidFill>
              </a:rPr>
              <a:t>90NB15K1-M003B0</a:t>
            </a:r>
            <a:r>
              <a:rPr lang="en-GB" sz="800" dirty="0"/>
              <a:t> </a:t>
            </a:r>
            <a:r>
              <a:rPr lang="en-GB" sz="800" b="1" dirty="0"/>
              <a:t>ASUS NOTEBOOK PROART P16, H7606WP-OLED-ME011X</a:t>
            </a:r>
            <a:r>
              <a:rPr lang="en-GB" sz="800" dirty="0"/>
              <a:t>, AMD RYZEN AI 9 HX 370 2-5.1GHz/36MB, 12C, 64GB, 2x2TB SSD M.2 NVMe, NVIDIA RTX 5070 8GB, 16'', OLED 4K 3840x2400 60Hz 500NITS TOUCH, WIFI7,BT,USB-C,USB-A,HDMI, WIN 11 PRO, 2YW, BLACK </a:t>
            </a:r>
            <a:r>
              <a:rPr lang="en-GB" sz="800" b="1" dirty="0">
                <a:solidFill>
                  <a:srgbClr val="FF0000"/>
                </a:solidFill>
              </a:rPr>
              <a:t>€4.009</a:t>
            </a:r>
          </a:p>
        </p:txBody>
      </p:sp>
      <p:sp>
        <p:nvSpPr>
          <p:cNvPr id="35" name="TextBox 34"/>
          <p:cNvSpPr txBox="1"/>
          <p:nvPr/>
        </p:nvSpPr>
        <p:spPr>
          <a:xfrm>
            <a:off x="-12707" y="405344"/>
            <a:ext cx="2494762" cy="215444"/>
          </a:xfrm>
          <a:prstGeom prst="rect">
            <a:avLst/>
          </a:prstGeom>
          <a:solidFill>
            <a:srgbClr val="4D4D4D"/>
          </a:solidFill>
          <a:ln>
            <a:noFill/>
          </a:ln>
        </p:spPr>
        <p:txBody>
          <a:bodyPr wrap="square" rtlCol="0">
            <a:spAutoFit/>
          </a:bodyPr>
          <a:lstStyle/>
          <a:p>
            <a:pPr algn="ctr"/>
            <a:r>
              <a:rPr lang="en-US" sz="800" b="1" dirty="0">
                <a:solidFill>
                  <a:schemeClr val="bg1"/>
                </a:solidFill>
              </a:rPr>
              <a:t>EXPERTBOOK BM1,  </a:t>
            </a:r>
            <a:r>
              <a:rPr lang="en-GB" sz="800" b="1" dirty="0">
                <a:solidFill>
                  <a:schemeClr val="bg1"/>
                </a:solidFill>
              </a:rPr>
              <a:t>BM1403CDA</a:t>
            </a:r>
            <a:endParaRPr lang="en-US" sz="800" b="1" dirty="0">
              <a:solidFill>
                <a:schemeClr val="bg1"/>
              </a:solidFill>
            </a:endParaRPr>
          </a:p>
        </p:txBody>
      </p:sp>
      <p:sp>
        <p:nvSpPr>
          <p:cNvPr id="36" name="TextBox 35"/>
          <p:cNvSpPr txBox="1"/>
          <p:nvPr/>
        </p:nvSpPr>
        <p:spPr>
          <a:xfrm>
            <a:off x="2459511" y="410234"/>
            <a:ext cx="2504927"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P1</a:t>
            </a:r>
            <a:endParaRPr lang="en-US" sz="800" b="1" dirty="0">
              <a:solidFill>
                <a:schemeClr val="bg1"/>
              </a:solidFill>
            </a:endParaRPr>
          </a:p>
        </p:txBody>
      </p:sp>
      <p:sp>
        <p:nvSpPr>
          <p:cNvPr id="38" name="TextBox 37"/>
          <p:cNvSpPr txBox="1"/>
          <p:nvPr/>
        </p:nvSpPr>
        <p:spPr>
          <a:xfrm>
            <a:off x="4919021" y="407979"/>
            <a:ext cx="2504927"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B1, B1403CVA</a:t>
            </a:r>
            <a:endParaRPr lang="en-US" sz="800" b="1" dirty="0">
              <a:solidFill>
                <a:schemeClr val="bg1"/>
              </a:solidFill>
            </a:endParaRPr>
          </a:p>
        </p:txBody>
      </p:sp>
      <p:sp>
        <p:nvSpPr>
          <p:cNvPr id="40" name="TextBox 39"/>
          <p:cNvSpPr txBox="1"/>
          <p:nvPr/>
        </p:nvSpPr>
        <p:spPr>
          <a:xfrm>
            <a:off x="7401073" y="402820"/>
            <a:ext cx="2504927"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B9 </a:t>
            </a:r>
            <a:endParaRPr lang="en-US" sz="800" b="1" dirty="0">
              <a:solidFill>
                <a:schemeClr val="bg1"/>
              </a:solidFill>
            </a:endParaRPr>
          </a:p>
        </p:txBody>
      </p:sp>
      <p:sp>
        <p:nvSpPr>
          <p:cNvPr id="41" name="TextBox 40"/>
          <p:cNvSpPr txBox="1"/>
          <p:nvPr/>
        </p:nvSpPr>
        <p:spPr>
          <a:xfrm>
            <a:off x="2482055" y="3654940"/>
            <a:ext cx="4964436"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EXPERTBOOK B1, B1503CVA</a:t>
            </a:r>
            <a:endParaRPr lang="en-US" sz="800" b="1" dirty="0">
              <a:solidFill>
                <a:schemeClr val="bg1"/>
              </a:solidFill>
            </a:endParaRPr>
          </a:p>
        </p:txBody>
      </p:sp>
      <p:sp>
        <p:nvSpPr>
          <p:cNvPr id="42" name="TextBox 41"/>
          <p:cNvSpPr txBox="1"/>
          <p:nvPr/>
        </p:nvSpPr>
        <p:spPr>
          <a:xfrm>
            <a:off x="7423946" y="3664896"/>
            <a:ext cx="2482053" cy="215444"/>
          </a:xfrm>
          <a:prstGeom prst="rect">
            <a:avLst/>
          </a:prstGeom>
          <a:solidFill>
            <a:schemeClr val="accent5">
              <a:lumMod val="75000"/>
            </a:schemeClr>
          </a:solidFill>
          <a:ln>
            <a:noFill/>
          </a:ln>
        </p:spPr>
        <p:txBody>
          <a:bodyPr wrap="square" rtlCol="0">
            <a:spAutoFit/>
          </a:bodyPr>
          <a:lstStyle/>
          <a:p>
            <a:pPr algn="ctr"/>
            <a:r>
              <a:rPr lang="en-GB" sz="800" b="1" dirty="0">
                <a:solidFill>
                  <a:schemeClr val="bg1"/>
                </a:solidFill>
              </a:rPr>
              <a:t>PROART P16</a:t>
            </a:r>
            <a:endParaRPr lang="en-US" sz="800" b="1" dirty="0">
              <a:solidFill>
                <a:schemeClr val="bg1"/>
              </a:solidFill>
            </a:endParaRPr>
          </a:p>
        </p:txBody>
      </p:sp>
      <p:pic>
        <p:nvPicPr>
          <p:cNvPr id="24" name="Picture 2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47292" y="4043133"/>
            <a:ext cx="1767860" cy="1316983"/>
          </a:xfrm>
          <a:prstGeom prst="rect">
            <a:avLst/>
          </a:prstGeom>
        </p:spPr>
      </p:pic>
      <p:sp>
        <p:nvSpPr>
          <p:cNvPr id="43" name="TextBox 42"/>
          <p:cNvSpPr txBox="1"/>
          <p:nvPr/>
        </p:nvSpPr>
        <p:spPr>
          <a:xfrm>
            <a:off x="7241144" y="160628"/>
            <a:ext cx="2688140" cy="230832"/>
          </a:xfrm>
          <a:prstGeom prst="rect">
            <a:avLst/>
          </a:prstGeom>
          <a:noFill/>
        </p:spPr>
        <p:txBody>
          <a:bodyPr wrap="square" rtlCol="0">
            <a:spAutoFit/>
          </a:bodyPr>
          <a:lstStyle/>
          <a:p>
            <a:pPr algn="r"/>
            <a:r>
              <a:rPr lang="en-US" sz="850" b="1" dirty="0">
                <a:solidFill>
                  <a:srgbClr val="FF0000"/>
                </a:solidFill>
              </a:rPr>
              <a:t>Special Offers are valid until 31.07 or until stock lasts.</a:t>
            </a:r>
            <a:endParaRPr lang="en-GB" sz="850" b="1" dirty="0">
              <a:solidFill>
                <a:srgbClr val="FF0000"/>
              </a:solidFill>
            </a:endParaRPr>
          </a:p>
        </p:txBody>
      </p:sp>
      <p:sp>
        <p:nvSpPr>
          <p:cNvPr id="17" name="TextBox 16">
            <a:extLst>
              <a:ext uri="{FF2B5EF4-FFF2-40B4-BE49-F238E27FC236}">
                <a16:creationId xmlns:a16="http://schemas.microsoft.com/office/drawing/2014/main" id="{4F2DB209-E71B-24E4-02B6-544F2DB7A16B}"/>
              </a:ext>
            </a:extLst>
          </p:cNvPr>
          <p:cNvSpPr txBox="1"/>
          <p:nvPr/>
        </p:nvSpPr>
        <p:spPr>
          <a:xfrm>
            <a:off x="-12707" y="3654940"/>
            <a:ext cx="2504927" cy="215444"/>
          </a:xfrm>
          <a:prstGeom prst="rect">
            <a:avLst/>
          </a:prstGeom>
          <a:solidFill>
            <a:srgbClr val="4D4D4D"/>
          </a:solidFill>
          <a:ln>
            <a:noFill/>
          </a:ln>
        </p:spPr>
        <p:txBody>
          <a:bodyPr wrap="square" rtlCol="0">
            <a:spAutoFit/>
          </a:bodyPr>
          <a:lstStyle/>
          <a:p>
            <a:pPr algn="ctr"/>
            <a:r>
              <a:rPr lang="en-US" sz="800" b="1" dirty="0">
                <a:solidFill>
                  <a:schemeClr val="bg1"/>
                </a:solidFill>
              </a:rPr>
              <a:t>EXPERTBOOK BM1, BM1503CDA</a:t>
            </a:r>
          </a:p>
        </p:txBody>
      </p:sp>
      <p:pic>
        <p:nvPicPr>
          <p:cNvPr id="47" name="Εικόνα 46" descr="Εικόνα που περιέχει ηλεκτρονικές συσκευές, υπολογιστής, notebook/σημειωματάριο, φορητός υπολογιστής&#10;&#10;Το περιεχόμενο που δημιουργείται από AI ενδέχεται να είναι εσφαλμένο.">
            <a:extLst>
              <a:ext uri="{FF2B5EF4-FFF2-40B4-BE49-F238E27FC236}">
                <a16:creationId xmlns:a16="http://schemas.microsoft.com/office/drawing/2014/main" id="{B3C3EB94-1518-BEBE-B6AF-6BD0EF1038B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64006" y="3918459"/>
            <a:ext cx="2010642" cy="1213264"/>
          </a:xfrm>
          <a:prstGeom prst="rect">
            <a:avLst/>
          </a:prstGeom>
        </p:spPr>
      </p:pic>
      <p:sp>
        <p:nvSpPr>
          <p:cNvPr id="48" name="TextBox 47">
            <a:extLst>
              <a:ext uri="{FF2B5EF4-FFF2-40B4-BE49-F238E27FC236}">
                <a16:creationId xmlns:a16="http://schemas.microsoft.com/office/drawing/2014/main" id="{4154CB34-C227-B3E0-742C-3F7F9CF3A23A}"/>
              </a:ext>
            </a:extLst>
          </p:cNvPr>
          <p:cNvSpPr txBox="1"/>
          <p:nvPr/>
        </p:nvSpPr>
        <p:spPr>
          <a:xfrm>
            <a:off x="5079824" y="3867248"/>
            <a:ext cx="2574443" cy="1692771"/>
          </a:xfrm>
          <a:prstGeom prst="rect">
            <a:avLst/>
          </a:prstGeom>
          <a:noFill/>
        </p:spPr>
        <p:txBody>
          <a:bodyPr wrap="square" rtlCol="0">
            <a:spAutoFit/>
          </a:bodyPr>
          <a:lstStyle/>
          <a:p>
            <a:r>
              <a:rPr lang="en-GB" sz="800" b="1" dirty="0">
                <a:solidFill>
                  <a:srgbClr val="0070C0"/>
                </a:solidFill>
              </a:rPr>
              <a:t>90NX0801-M022S0</a:t>
            </a:r>
            <a:r>
              <a:rPr lang="en-GB" sz="800" dirty="0"/>
              <a:t> </a:t>
            </a:r>
            <a:r>
              <a:rPr lang="en-GB" sz="800" b="1" dirty="0"/>
              <a:t>ASUS NOTEBOOK EXPERTBOOK B1, B1503CVA-NJ0144, </a:t>
            </a:r>
            <a:r>
              <a:rPr lang="en-GB" sz="800" dirty="0"/>
              <a:t>INTEL CORE 5 120U, 1.4-5GHz/12MB,10C, 16GB, 512GB SSD M.2 2280 </a:t>
            </a:r>
            <a:r>
              <a:rPr lang="en-GB" sz="800" dirty="0" err="1"/>
              <a:t>NVMe</a:t>
            </a:r>
            <a:r>
              <a:rPr lang="en-GB" sz="800" dirty="0"/>
              <a:t> PCIe4, INTEL UHD, 15.6'' TN LED FHD 1920x1080 250NITS AG, WIFI6E, BT, LAN, USB-A, USB-C, HDMI, DOS, 3YW, GENTLE GREY </a:t>
            </a:r>
            <a:r>
              <a:rPr lang="en-GB" sz="800" b="1" dirty="0">
                <a:solidFill>
                  <a:srgbClr val="FF0000"/>
                </a:solidFill>
              </a:rPr>
              <a:t>€ 846</a:t>
            </a:r>
          </a:p>
          <a:p>
            <a:r>
              <a:rPr lang="en-GB" sz="800" b="1" dirty="0">
                <a:solidFill>
                  <a:srgbClr val="0070C0"/>
                </a:solidFill>
              </a:rPr>
              <a:t>90NX0801-M022T0</a:t>
            </a:r>
            <a:r>
              <a:rPr lang="en-GB" sz="800" dirty="0"/>
              <a:t> </a:t>
            </a:r>
            <a:r>
              <a:rPr lang="en-GB" sz="800" b="1" dirty="0"/>
              <a:t>ASUS NOTEBOOK EXPERTBOOK B1, B1503CVA-NJ0145, </a:t>
            </a:r>
            <a:r>
              <a:rPr lang="en-GB" sz="800" dirty="0"/>
              <a:t>INTEL CORE 7 150U, 1.8-5.4GHz/12MB, 10C, 16GB, 512GB M.2 2280 </a:t>
            </a:r>
            <a:r>
              <a:rPr lang="en-GB" sz="800" dirty="0" err="1"/>
              <a:t>NVMe</a:t>
            </a:r>
            <a:r>
              <a:rPr lang="en-GB" sz="800" dirty="0"/>
              <a:t> PCIe4, INTEL UHD, 15.6'' TN LED FHD 1920x1080 250NITS AG, WIFI6E, BT, LAN, USB-A, USB-C, HDMI, DOS, 3YW, GENTLE GREY </a:t>
            </a:r>
            <a:r>
              <a:rPr lang="en-GB" sz="800" b="1" dirty="0">
                <a:solidFill>
                  <a:srgbClr val="FF0000"/>
                </a:solidFill>
              </a:rPr>
              <a:t>€ 965</a:t>
            </a:r>
          </a:p>
          <a:p>
            <a:endParaRPr lang="en-CY" sz="800" dirty="0"/>
          </a:p>
        </p:txBody>
      </p:sp>
      <p:sp>
        <p:nvSpPr>
          <p:cNvPr id="49" name="TextBox 48">
            <a:extLst>
              <a:ext uri="{FF2B5EF4-FFF2-40B4-BE49-F238E27FC236}">
                <a16:creationId xmlns:a16="http://schemas.microsoft.com/office/drawing/2014/main" id="{DCC852A7-CED6-9C7E-789D-35B7173DE5C3}"/>
              </a:ext>
            </a:extLst>
          </p:cNvPr>
          <p:cNvSpPr txBox="1"/>
          <p:nvPr/>
        </p:nvSpPr>
        <p:spPr>
          <a:xfrm>
            <a:off x="50411" y="5065600"/>
            <a:ext cx="2800063" cy="1323439"/>
          </a:xfrm>
          <a:prstGeom prst="rect">
            <a:avLst/>
          </a:prstGeom>
          <a:noFill/>
        </p:spPr>
        <p:txBody>
          <a:bodyPr wrap="square" rtlCol="0">
            <a:spAutoFit/>
          </a:bodyPr>
          <a:lstStyle/>
          <a:p>
            <a:r>
              <a:rPr lang="en-US" sz="800" b="1" dirty="0">
                <a:solidFill>
                  <a:schemeClr val="accent5">
                    <a:lumMod val="75000"/>
                  </a:schemeClr>
                </a:solidFill>
              </a:rPr>
              <a:t>90NX0821-M00D60</a:t>
            </a:r>
            <a:r>
              <a:rPr lang="en-US" sz="800" dirty="0"/>
              <a:t> </a:t>
            </a:r>
            <a:r>
              <a:rPr lang="en-US" sz="800" b="1" dirty="0"/>
              <a:t> ASUS NOTEBOOK EXPERTBOOK BM1, BM1503CDA-NJ0052</a:t>
            </a:r>
            <a:r>
              <a:rPr lang="en-US" sz="800" dirty="0"/>
              <a:t>, AMD RYZEN 5 7535U, 2.9-4.55GHz/16MB, 6C, 16GB, 512GB SSD M.2 2280 </a:t>
            </a:r>
            <a:r>
              <a:rPr lang="en-US" sz="800" dirty="0" err="1"/>
              <a:t>NVMe</a:t>
            </a:r>
            <a:r>
              <a:rPr lang="en-US" sz="800" dirty="0"/>
              <a:t> PCIe4, AMD RADEON, 15.6'' TN LED FHD 1920x1080 250NITS AG, WIFI, BT, LAN, USB-A, USB-C, HDMI, DOS, 3YW, GREY </a:t>
            </a:r>
            <a:r>
              <a:rPr lang="en-GB" sz="800" b="1" dirty="0">
                <a:solidFill>
                  <a:srgbClr val="FF0000"/>
                </a:solidFill>
              </a:rPr>
              <a:t>€ 728</a:t>
            </a:r>
            <a:endParaRPr lang="en-US" sz="800" dirty="0"/>
          </a:p>
          <a:p>
            <a:r>
              <a:rPr lang="en-US" sz="800" b="1" dirty="0">
                <a:solidFill>
                  <a:schemeClr val="accent5">
                    <a:lumMod val="75000"/>
                  </a:schemeClr>
                </a:solidFill>
              </a:rPr>
              <a:t>90NX0821-M00D70</a:t>
            </a:r>
            <a:r>
              <a:rPr lang="en-US" sz="800" dirty="0">
                <a:solidFill>
                  <a:srgbClr val="0070C0"/>
                </a:solidFill>
              </a:rPr>
              <a:t> </a:t>
            </a:r>
            <a:r>
              <a:rPr lang="en-US" sz="800" b="1" dirty="0"/>
              <a:t> ASUS NOTEBOOK EXPERTBOOK BM1, BM1503CDA-NJ0053</a:t>
            </a:r>
            <a:r>
              <a:rPr lang="en-US" sz="800" dirty="0"/>
              <a:t>, AMD RYZEN 7 7735U, 2.7-4.75GHz/16MB, 8C, 16GB, 512GB M.2 2280 </a:t>
            </a:r>
            <a:r>
              <a:rPr lang="en-US" sz="800" dirty="0" err="1"/>
              <a:t>NVMe</a:t>
            </a:r>
            <a:r>
              <a:rPr lang="en-US" sz="800" dirty="0"/>
              <a:t> PCIe4, AMD RADEON, 15.6'' TN LED FHD 1920x1080 250NITS AG, WIFI6,BT, LAN, USB-A, USB-C, HDMI, DOS, 3YW, GENTLE GREY </a:t>
            </a:r>
            <a:r>
              <a:rPr lang="en-GB" sz="800" b="1" dirty="0">
                <a:solidFill>
                  <a:srgbClr val="FF0000"/>
                </a:solidFill>
              </a:rPr>
              <a:t>€ 817</a:t>
            </a:r>
            <a:endParaRPr lang="en-CY" sz="800" dirty="0"/>
          </a:p>
        </p:txBody>
      </p:sp>
      <p:sp>
        <p:nvSpPr>
          <p:cNvPr id="2" name="Rectangle 11">
            <a:extLst>
              <a:ext uri="{FF2B5EF4-FFF2-40B4-BE49-F238E27FC236}">
                <a16:creationId xmlns:a16="http://schemas.microsoft.com/office/drawing/2014/main" id="{739204A7-ED94-3103-F9DA-410327BED143}"/>
              </a:ext>
            </a:extLst>
          </p:cNvPr>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36">
            <a:extLst>
              <a:ext uri="{FF2B5EF4-FFF2-40B4-BE49-F238E27FC236}">
                <a16:creationId xmlns:a16="http://schemas.microsoft.com/office/drawing/2014/main" id="{D2FAEF62-8DF8-C921-9041-F6B7365913B4}"/>
              </a:ext>
            </a:extLst>
          </p:cNvPr>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a:t>
            </a:r>
            <a:r>
              <a:rPr lang="en-US" sz="700" dirty="0">
                <a:latin typeface="HP Simplified" panose="020B0604020204020204" pitchFamily="34" charset="0"/>
                <a:cs typeface="Calibri" pitchFamily="34" charset="0"/>
              </a:rPr>
              <a:t>: </a:t>
            </a:r>
          </a:p>
        </p:txBody>
      </p:sp>
      <p:sp>
        <p:nvSpPr>
          <p:cNvPr id="12" name="Rectangle 43">
            <a:extLst>
              <a:ext uri="{FF2B5EF4-FFF2-40B4-BE49-F238E27FC236}">
                <a16:creationId xmlns:a16="http://schemas.microsoft.com/office/drawing/2014/main" id="{6227B001-0FAA-ED2C-D328-6632DD7048E2}"/>
              </a:ext>
            </a:extLst>
          </p:cNvPr>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335608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Πίνακας 24">
            <a:extLst>
              <a:ext uri="{FF2B5EF4-FFF2-40B4-BE49-F238E27FC236}">
                <a16:creationId xmlns:a16="http://schemas.microsoft.com/office/drawing/2014/main" id="{EAC566EE-C619-CE39-7BF4-47397CC8CB92}"/>
              </a:ext>
            </a:extLst>
          </p:cNvPr>
          <p:cNvGraphicFramePr>
            <a:graphicFrameLocks noGrp="1"/>
          </p:cNvGraphicFramePr>
          <p:nvPr>
            <p:extLst>
              <p:ext uri="{D42A27DB-BD31-4B8C-83A1-F6EECF244321}">
                <p14:modId xmlns:p14="http://schemas.microsoft.com/office/powerpoint/2010/main" val="944754474"/>
              </p:ext>
            </p:extLst>
          </p:nvPr>
        </p:nvGraphicFramePr>
        <p:xfrm>
          <a:off x="-2" y="657621"/>
          <a:ext cx="2850425" cy="3113416"/>
        </p:xfrm>
        <a:graphic>
          <a:graphicData uri="http://schemas.openxmlformats.org/drawingml/2006/table">
            <a:tbl>
              <a:tblPr firstRow="1" bandRow="1">
                <a:tableStyleId>{5940675A-B579-460E-94D1-54222C63F5DA}</a:tableStyleId>
              </a:tblPr>
              <a:tblGrid>
                <a:gridCol w="2850425">
                  <a:extLst>
                    <a:ext uri="{9D8B030D-6E8A-4147-A177-3AD203B41FA5}">
                      <a16:colId xmlns:a16="http://schemas.microsoft.com/office/drawing/2014/main" val="3683815056"/>
                    </a:ext>
                  </a:extLst>
                </a:gridCol>
              </a:tblGrid>
              <a:tr h="3113416">
                <a:tc>
                  <a:txBody>
                    <a:bodyPr/>
                    <a:lstStyle/>
                    <a:p>
                      <a:endParaRPr lang="en-CY" dirty="0"/>
                    </a:p>
                  </a:txBody>
                  <a:tcPr/>
                </a:tc>
                <a:extLst>
                  <a:ext uri="{0D108BD9-81ED-4DB2-BD59-A6C34878D82A}">
                    <a16:rowId xmlns:a16="http://schemas.microsoft.com/office/drawing/2014/main" val="1396621502"/>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358466759"/>
              </p:ext>
            </p:extLst>
          </p:nvPr>
        </p:nvGraphicFramePr>
        <p:xfrm>
          <a:off x="-2" y="435002"/>
          <a:ext cx="9906002" cy="3331501"/>
        </p:xfrm>
        <a:graphic>
          <a:graphicData uri="http://schemas.openxmlformats.org/drawingml/2006/table">
            <a:tbl>
              <a:tblPr firstRow="1" bandRow="1">
                <a:tableStyleId>{5940675A-B579-460E-94D1-54222C63F5DA}</a:tableStyleId>
              </a:tblPr>
              <a:tblGrid>
                <a:gridCol w="5532122">
                  <a:extLst>
                    <a:ext uri="{9D8B030D-6E8A-4147-A177-3AD203B41FA5}">
                      <a16:colId xmlns:a16="http://schemas.microsoft.com/office/drawing/2014/main" val="20000"/>
                    </a:ext>
                  </a:extLst>
                </a:gridCol>
                <a:gridCol w="4373880">
                  <a:extLst>
                    <a:ext uri="{9D8B030D-6E8A-4147-A177-3AD203B41FA5}">
                      <a16:colId xmlns:a16="http://schemas.microsoft.com/office/drawing/2014/main" val="20001"/>
                    </a:ext>
                  </a:extLst>
                </a:gridCol>
              </a:tblGrid>
              <a:tr h="3331501">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bl>
          </a:graphicData>
        </a:graphic>
      </p:graphicFrame>
      <p:graphicFrame>
        <p:nvGraphicFramePr>
          <p:cNvPr id="38" name="Table 37"/>
          <p:cNvGraphicFramePr>
            <a:graphicFrameLocks noGrp="1"/>
          </p:cNvGraphicFramePr>
          <p:nvPr>
            <p:extLst>
              <p:ext uri="{D42A27DB-BD31-4B8C-83A1-F6EECF244321}">
                <p14:modId xmlns:p14="http://schemas.microsoft.com/office/powerpoint/2010/main" val="773796736"/>
              </p:ext>
            </p:extLst>
          </p:nvPr>
        </p:nvGraphicFramePr>
        <p:xfrm>
          <a:off x="0" y="3772091"/>
          <a:ext cx="9906000" cy="2462775"/>
        </p:xfrm>
        <a:graphic>
          <a:graphicData uri="http://schemas.openxmlformats.org/drawingml/2006/table">
            <a:tbl>
              <a:tblPr firstRow="1" bandRow="1">
                <a:tableStyleId>{5940675A-B579-460E-94D1-54222C63F5DA}</a:tableStyleId>
              </a:tblPr>
              <a:tblGrid>
                <a:gridCol w="9906000">
                  <a:extLst>
                    <a:ext uri="{9D8B030D-6E8A-4147-A177-3AD203B41FA5}">
                      <a16:colId xmlns:a16="http://schemas.microsoft.com/office/drawing/2014/main" val="20000"/>
                    </a:ext>
                  </a:extLst>
                </a:gridCol>
              </a:tblGrid>
              <a:tr h="2462775">
                <a:tc>
                  <a:txBody>
                    <a:bodyPr/>
                    <a:lstStyle/>
                    <a:p>
                      <a:endParaRPr lang="en-GB" dirty="0"/>
                    </a:p>
                  </a:txBody>
                  <a:tcPr/>
                </a:tc>
                <a:extLst>
                  <a:ext uri="{0D108BD9-81ED-4DB2-BD59-A6C34878D82A}">
                    <a16:rowId xmlns:a16="http://schemas.microsoft.com/office/drawing/2014/main" val="10000"/>
                  </a:ext>
                </a:extLst>
              </a:tr>
            </a:tbl>
          </a:graphicData>
        </a:graphic>
      </p:graphicFrame>
      <p:sp>
        <p:nvSpPr>
          <p:cNvPr id="18" name="Rectangle 17"/>
          <p:cNvSpPr/>
          <p:nvPr/>
        </p:nvSpPr>
        <p:spPr>
          <a:xfrm>
            <a:off x="0" y="-8747"/>
            <a:ext cx="9906000" cy="37848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436" y="22997"/>
            <a:ext cx="1342768" cy="334792"/>
          </a:xfrm>
          <a:prstGeom prst="rect">
            <a:avLst/>
          </a:prstGeom>
        </p:spPr>
      </p:pic>
      <p:sp>
        <p:nvSpPr>
          <p:cNvPr id="21" name="TextBox 20"/>
          <p:cNvSpPr txBox="1"/>
          <p:nvPr/>
        </p:nvSpPr>
        <p:spPr>
          <a:xfrm>
            <a:off x="3476939" y="30358"/>
            <a:ext cx="2496064" cy="400110"/>
          </a:xfrm>
          <a:prstGeom prst="rect">
            <a:avLst/>
          </a:prstGeom>
          <a:noFill/>
        </p:spPr>
        <p:txBody>
          <a:bodyPr wrap="square" rtlCol="0">
            <a:spAutoFit/>
          </a:bodyPr>
          <a:lstStyle/>
          <a:p>
            <a:r>
              <a:rPr lang="en-US" sz="2000" dirty="0">
                <a:latin typeface="Dubai Light" panose="020B0303030403030204" pitchFamily="34" charset="-78"/>
                <a:cs typeface="Dubai Light" panose="020B0303030403030204" pitchFamily="34" charset="-78"/>
              </a:rPr>
              <a:t>ALL IN ONE </a:t>
            </a:r>
            <a:r>
              <a:rPr lang="en-US" sz="1200" dirty="0">
                <a:latin typeface="Dubai Light" panose="020B0303030403030204" pitchFamily="34" charset="-78"/>
                <a:cs typeface="Dubai Light" panose="020B0303030403030204" pitchFamily="34" charset="-78"/>
              </a:rPr>
              <a:t>BUSINESS PCs</a:t>
            </a:r>
            <a:endParaRPr lang="en-GB" sz="1200" dirty="0">
              <a:latin typeface="Dubai Light" panose="020B0303030403030204" pitchFamily="34" charset="-78"/>
              <a:cs typeface="Dubai Light" panose="020B0303030403030204" pitchFamily="34" charset="-78"/>
            </a:endParaRPr>
          </a:p>
        </p:txBody>
      </p:sp>
      <p:sp>
        <p:nvSpPr>
          <p:cNvPr id="5" name="TextBox 4"/>
          <p:cNvSpPr txBox="1"/>
          <p:nvPr/>
        </p:nvSpPr>
        <p:spPr>
          <a:xfrm>
            <a:off x="8031227" y="831832"/>
            <a:ext cx="1816050" cy="2185214"/>
          </a:xfrm>
          <a:prstGeom prst="rect">
            <a:avLst/>
          </a:prstGeom>
          <a:noFill/>
        </p:spPr>
        <p:txBody>
          <a:bodyPr wrap="square" rtlCol="0">
            <a:spAutoFit/>
          </a:bodyPr>
          <a:lstStyle/>
          <a:p>
            <a:r>
              <a:rPr lang="en-GB" sz="800" b="1" dirty="0">
                <a:solidFill>
                  <a:srgbClr val="0070C0"/>
                </a:solidFill>
              </a:rPr>
              <a:t>90PT03N1-M022C0</a:t>
            </a:r>
            <a:r>
              <a:rPr lang="en-GB" sz="800" dirty="0">
                <a:solidFill>
                  <a:srgbClr val="0070C0"/>
                </a:solidFill>
              </a:rPr>
              <a:t> </a:t>
            </a:r>
            <a:r>
              <a:rPr lang="en-GB" sz="800" b="1" dirty="0"/>
              <a:t>ASUS PC ALL IN ONE A5702WVA, A5702WVARK-BPE0540</a:t>
            </a:r>
            <a:r>
              <a:rPr lang="en-GB" sz="800" dirty="0"/>
              <a:t>, 27'', FHD 1920x1080 LCD 250NITS 75Hz AG, INTEL CORE 5 120U 1.4-5GHz/12MB, 10C, 16GB, 512GB SSD M.2 NVMe PCIe4, INTEL IRIS X GRAPH,WIFI6E,BT, LAN,USB-A,USB-C,USB4,HDMI,DOS,3YW,BLACK </a:t>
            </a:r>
            <a:r>
              <a:rPr lang="en-GB" sz="800" b="1" dirty="0">
                <a:solidFill>
                  <a:srgbClr val="FF0000"/>
                </a:solidFill>
              </a:rPr>
              <a:t>€ 1.159</a:t>
            </a:r>
          </a:p>
          <a:p>
            <a:r>
              <a:rPr lang="en-GB" sz="800" b="1" dirty="0">
                <a:solidFill>
                  <a:srgbClr val="0070C0"/>
                </a:solidFill>
              </a:rPr>
              <a:t>90PT03N1-M022D0</a:t>
            </a:r>
            <a:r>
              <a:rPr lang="en-GB" sz="800" dirty="0">
                <a:solidFill>
                  <a:srgbClr val="0070C0"/>
                </a:solidFill>
              </a:rPr>
              <a:t> </a:t>
            </a:r>
            <a:r>
              <a:rPr lang="en-GB" sz="800" b="1" dirty="0"/>
              <a:t>ASUS PC ALL IN ONE A5702WVA, A5702WVARK-BPE0550</a:t>
            </a:r>
            <a:r>
              <a:rPr lang="en-GB" sz="800" dirty="0"/>
              <a:t>, 27'', FHD 1920x1080 LCD 250NITS 75Hz AG, INTEL CORE 7 150U 1.8-5.4GHz/12MB, 10C, 16GB, 512GB SSDM.2 NVMe PCIe4,INTEL IRIS X GRAPH,WIFI6E,BT, LAN, USB-A, USB-C, HDMI, DOS, 3YW, BLACK </a:t>
            </a:r>
            <a:r>
              <a:rPr lang="en-GB" sz="800" b="1" dirty="0">
                <a:solidFill>
                  <a:srgbClr val="FF0000"/>
                </a:solidFill>
              </a:rPr>
              <a:t>€ 1.278</a:t>
            </a:r>
          </a:p>
          <a:p>
            <a:endParaRPr lang="en-GB" sz="800" b="1" dirty="0">
              <a:solidFill>
                <a:srgbClr val="FF0000"/>
              </a:solidFill>
            </a:endParaRPr>
          </a:p>
        </p:txBody>
      </p:sp>
      <p:sp>
        <p:nvSpPr>
          <p:cNvPr id="10" name="TextBox 9"/>
          <p:cNvSpPr txBox="1"/>
          <p:nvPr/>
        </p:nvSpPr>
        <p:spPr>
          <a:xfrm>
            <a:off x="2850426" y="2344193"/>
            <a:ext cx="2833907" cy="1446550"/>
          </a:xfrm>
          <a:prstGeom prst="rect">
            <a:avLst/>
          </a:prstGeom>
          <a:noFill/>
        </p:spPr>
        <p:txBody>
          <a:bodyPr wrap="square" rtlCol="0">
            <a:spAutoFit/>
          </a:bodyPr>
          <a:lstStyle/>
          <a:p>
            <a:r>
              <a:rPr lang="en-GB" sz="800" b="1" dirty="0">
                <a:solidFill>
                  <a:srgbClr val="0070C0"/>
                </a:solidFill>
              </a:rPr>
              <a:t>90PT03J3-M04B60</a:t>
            </a:r>
            <a:r>
              <a:rPr lang="en-GB" sz="800" dirty="0">
                <a:solidFill>
                  <a:srgbClr val="0070C0"/>
                </a:solidFill>
              </a:rPr>
              <a:t> </a:t>
            </a:r>
            <a:r>
              <a:rPr lang="en-GB" sz="800" b="1" dirty="0"/>
              <a:t>ASUS PC ALL IN ONE A5402WVA, A5402WVARK-BPC0320</a:t>
            </a:r>
            <a:r>
              <a:rPr lang="en-GB" sz="800" dirty="0"/>
              <a:t>, 23.8'', FHD 1920x1080 LCD 250NITS 100Hz AG, INTEL CORE 5 120U, 1.4-5GHz/12MB, 10C, 16GB,512GB SSD M.2 NVMe PCIe4,INTEL IRIS X GRAPH,WIFI7,BT,LAN,USB-A,USB-C,USB4,HDMI,DOS,3YW,WHITE </a:t>
            </a:r>
            <a:r>
              <a:rPr lang="en-GB" sz="800" b="1" dirty="0">
                <a:solidFill>
                  <a:srgbClr val="FF0000"/>
                </a:solidFill>
              </a:rPr>
              <a:t>€ 1.129</a:t>
            </a:r>
            <a:endParaRPr lang="en-GB" sz="800" b="1" dirty="0">
              <a:solidFill>
                <a:srgbClr val="0070C0"/>
              </a:solidFill>
            </a:endParaRPr>
          </a:p>
          <a:p>
            <a:r>
              <a:rPr lang="en-GB" sz="800" b="1" dirty="0">
                <a:solidFill>
                  <a:srgbClr val="0070C0"/>
                </a:solidFill>
              </a:rPr>
              <a:t>90PT03J3-M04B50</a:t>
            </a:r>
            <a:r>
              <a:rPr lang="en-GB" sz="800" dirty="0">
                <a:solidFill>
                  <a:srgbClr val="0070C0"/>
                </a:solidFill>
              </a:rPr>
              <a:t> </a:t>
            </a:r>
            <a:r>
              <a:rPr lang="en-GB" sz="800" b="1" dirty="0"/>
              <a:t>ASUS PC ALL IN ONE A5402WVA, A5402WVARK-BPC0310</a:t>
            </a:r>
            <a:r>
              <a:rPr lang="en-GB" sz="800" dirty="0"/>
              <a:t>, 23.8'', FHD 1920x1080 LCD 250NITS 100Hz AG, INTEL CORE 7 150U 1.8-5.4GHz/12MB, 10C, 16GB, 512GB M.2 </a:t>
            </a:r>
            <a:r>
              <a:rPr lang="en-GB" sz="800" dirty="0" err="1"/>
              <a:t>NVMe</a:t>
            </a:r>
            <a:r>
              <a:rPr lang="en-GB" sz="800" dirty="0"/>
              <a:t> PCIe4, INTEL GRAPHICS, WIFI7,BT, LAN,USB-A,USB-C,USB4,HDMI,DOS,3YW, WHITE </a:t>
            </a:r>
            <a:r>
              <a:rPr lang="en-GB" sz="800" b="1" dirty="0">
                <a:solidFill>
                  <a:srgbClr val="FF0000"/>
                </a:solidFill>
              </a:rPr>
              <a:t>€ 1.248</a:t>
            </a:r>
          </a:p>
        </p:txBody>
      </p:sp>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3709" y="822632"/>
            <a:ext cx="2025891" cy="1684532"/>
          </a:xfrm>
          <a:prstGeom prst="rect">
            <a:avLst/>
          </a:prstGeom>
        </p:spPr>
      </p:pic>
      <p:pic>
        <p:nvPicPr>
          <p:cNvPr id="23" name="Picture 2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1112" y="831832"/>
            <a:ext cx="1834578" cy="1511764"/>
          </a:xfrm>
          <a:prstGeom prst="rect">
            <a:avLst/>
          </a:prstGeom>
        </p:spPr>
      </p:pic>
      <p:sp>
        <p:nvSpPr>
          <p:cNvPr id="34" name="TextBox 33"/>
          <p:cNvSpPr txBox="1"/>
          <p:nvPr/>
        </p:nvSpPr>
        <p:spPr>
          <a:xfrm>
            <a:off x="7533171" y="5298847"/>
            <a:ext cx="2177062" cy="707886"/>
          </a:xfrm>
          <a:prstGeom prst="rect">
            <a:avLst/>
          </a:prstGeom>
          <a:noFill/>
        </p:spPr>
        <p:txBody>
          <a:bodyPr wrap="square" rtlCol="0">
            <a:spAutoFit/>
          </a:bodyPr>
          <a:lstStyle/>
          <a:p>
            <a:r>
              <a:rPr lang="en-GB" sz="800" b="1" dirty="0">
                <a:solidFill>
                  <a:srgbClr val="0070C0"/>
                </a:solidFill>
              </a:rPr>
              <a:t>C11CJ61403</a:t>
            </a:r>
            <a:r>
              <a:rPr lang="en-GB" sz="800" dirty="0"/>
              <a:t> </a:t>
            </a:r>
            <a:r>
              <a:rPr lang="en-GB" sz="800" b="1" dirty="0"/>
              <a:t>EPSON PRINTER ALL IN ONE INKJET COLOR HOME - OFFICE ITS L6270 A4 ECO TANK</a:t>
            </a:r>
            <a:r>
              <a:rPr lang="en-GB" sz="800" dirty="0"/>
              <a:t>, PRINT, SCAN, COPY, 15PPM (B), 8PPM(C),4.800 X 1.200 DPI, DUPLEX, 30-PAGE ADF, USB, </a:t>
            </a:r>
            <a:r>
              <a:rPr lang="en-GB" sz="800" dirty="0" err="1"/>
              <a:t>WiFi</a:t>
            </a:r>
            <a:r>
              <a:rPr lang="en-GB" sz="800" dirty="0"/>
              <a:t>, </a:t>
            </a:r>
            <a:r>
              <a:rPr lang="en-GB" sz="800" dirty="0" err="1"/>
              <a:t>WiFi</a:t>
            </a:r>
            <a:r>
              <a:rPr lang="en-GB" sz="800" dirty="0"/>
              <a:t> DIRECT, LAN, BLACK </a:t>
            </a:r>
            <a:r>
              <a:rPr lang="en-GB" sz="800" b="1" dirty="0">
                <a:solidFill>
                  <a:srgbClr val="FF0000"/>
                </a:solidFill>
              </a:rPr>
              <a:t>€ 379</a:t>
            </a:r>
          </a:p>
        </p:txBody>
      </p:sp>
      <p:sp>
        <p:nvSpPr>
          <p:cNvPr id="35" name="TextBox 34"/>
          <p:cNvSpPr txBox="1"/>
          <p:nvPr/>
        </p:nvSpPr>
        <p:spPr>
          <a:xfrm>
            <a:off x="189572" y="5324518"/>
            <a:ext cx="2425754" cy="830997"/>
          </a:xfrm>
          <a:prstGeom prst="rect">
            <a:avLst/>
          </a:prstGeom>
          <a:noFill/>
        </p:spPr>
        <p:txBody>
          <a:bodyPr wrap="square" rtlCol="0">
            <a:spAutoFit/>
          </a:bodyPr>
          <a:lstStyle/>
          <a:p>
            <a:r>
              <a:rPr lang="en-GB" sz="800" b="1" dirty="0">
                <a:solidFill>
                  <a:srgbClr val="0070C0"/>
                </a:solidFill>
              </a:rPr>
              <a:t>C11CJ67436</a:t>
            </a:r>
            <a:r>
              <a:rPr lang="en-GB" sz="800" dirty="0"/>
              <a:t> </a:t>
            </a:r>
            <a:r>
              <a:rPr lang="en-GB" sz="800" b="1" dirty="0"/>
              <a:t>EPSON PRINTER ALL IN ONE INKJET COLOR HOME- OFFICE ITS L3276 A4 ECO TANK</a:t>
            </a:r>
            <a:r>
              <a:rPr lang="en-GB" sz="800" dirty="0"/>
              <a:t>,PRINT,SCAN,COPY,33PPM(B),15 PPM(C),5.760X1.440DPI,USB,WIFI,UP TO8.100PGS IN BL&amp;6.500 IN COL W/ THE INCL.INK,WHITE,4 INK,KCYM&amp;EXTR BLACK </a:t>
            </a:r>
            <a:r>
              <a:rPr lang="en-GB" sz="800" b="1" dirty="0">
                <a:solidFill>
                  <a:srgbClr val="FF0000"/>
                </a:solidFill>
              </a:rPr>
              <a:t>€ 211</a:t>
            </a:r>
          </a:p>
        </p:txBody>
      </p:sp>
      <p:sp>
        <p:nvSpPr>
          <p:cNvPr id="36" name="TextBox 35"/>
          <p:cNvSpPr txBox="1"/>
          <p:nvPr/>
        </p:nvSpPr>
        <p:spPr>
          <a:xfrm>
            <a:off x="2630450" y="5338244"/>
            <a:ext cx="2461953" cy="707886"/>
          </a:xfrm>
          <a:prstGeom prst="rect">
            <a:avLst/>
          </a:prstGeom>
          <a:noFill/>
        </p:spPr>
        <p:txBody>
          <a:bodyPr wrap="square" rtlCol="0">
            <a:spAutoFit/>
          </a:bodyPr>
          <a:lstStyle/>
          <a:p>
            <a:r>
              <a:rPr lang="en-GB" sz="800" b="1" dirty="0">
                <a:solidFill>
                  <a:srgbClr val="0070C0"/>
                </a:solidFill>
              </a:rPr>
              <a:t>C11CJ66426</a:t>
            </a:r>
            <a:r>
              <a:rPr lang="en-GB" sz="800" dirty="0"/>
              <a:t> </a:t>
            </a:r>
            <a:r>
              <a:rPr lang="en-GB" sz="800" b="1" dirty="0"/>
              <a:t>EPSON PRINTER ALL IN ONE INKJET COLOR HOME - OFFICE ITS L3280 A4 ECO TANK</a:t>
            </a:r>
            <a:r>
              <a:rPr lang="en-GB" sz="800" dirty="0"/>
              <a:t>, PRINT, SCAN, COPY, 10PPM (B), 5PPM (C), 5.760 X 1.440 DPI, USB, WIFI, PRINT UP TO 8.100 PAGES IN BLACK &amp; 6.500 IN COL,BL,4 INK, KCYM&amp;EXTRA BL </a:t>
            </a:r>
            <a:r>
              <a:rPr lang="en-GB" sz="800" b="1" dirty="0">
                <a:solidFill>
                  <a:srgbClr val="FF0000"/>
                </a:solidFill>
              </a:rPr>
              <a:t>€ 232</a:t>
            </a:r>
          </a:p>
        </p:txBody>
      </p:sp>
      <p:sp>
        <p:nvSpPr>
          <p:cNvPr id="37" name="TextBox 36"/>
          <p:cNvSpPr txBox="1"/>
          <p:nvPr/>
        </p:nvSpPr>
        <p:spPr>
          <a:xfrm>
            <a:off x="5060084" y="5330839"/>
            <a:ext cx="2473197" cy="707886"/>
          </a:xfrm>
          <a:prstGeom prst="rect">
            <a:avLst/>
          </a:prstGeom>
          <a:noFill/>
        </p:spPr>
        <p:txBody>
          <a:bodyPr wrap="square" rtlCol="0">
            <a:spAutoFit/>
          </a:bodyPr>
          <a:lstStyle/>
          <a:p>
            <a:r>
              <a:rPr lang="en-GB" sz="800" b="1" dirty="0">
                <a:solidFill>
                  <a:srgbClr val="0070C0"/>
                </a:solidFill>
              </a:rPr>
              <a:t>C11CJ65413</a:t>
            </a:r>
            <a:r>
              <a:rPr lang="en-GB" sz="800" dirty="0"/>
              <a:t> </a:t>
            </a:r>
            <a:r>
              <a:rPr lang="en-GB" sz="800" b="1" dirty="0"/>
              <a:t>EPSON PRINTER ALL IN ONE INKJET COLOR BUSINESS ITS L5316 A4 ECO TANK, </a:t>
            </a:r>
            <a:r>
              <a:rPr lang="en-GB" sz="800" dirty="0"/>
              <a:t>PRINT, SCAN, COPY, FAX, 10PPM (B), 5PPM (C),  5.760 X 1.440 DPI, ADF 30P, USB, </a:t>
            </a:r>
            <a:r>
              <a:rPr lang="en-GB" sz="800" dirty="0" err="1"/>
              <a:t>WiFi</a:t>
            </a:r>
            <a:r>
              <a:rPr lang="en-GB" sz="800" dirty="0"/>
              <a:t>, LAN, WHITE, 2 YEAR WARRANTY, 4 INK, KCYM AND EXTRA BLACK </a:t>
            </a:r>
            <a:r>
              <a:rPr lang="en-GB" sz="800" b="1" dirty="0">
                <a:solidFill>
                  <a:srgbClr val="FF0000"/>
                </a:solidFill>
              </a:rPr>
              <a:t>€ 319</a:t>
            </a: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2002" y="4262449"/>
            <a:ext cx="1781685" cy="1070448"/>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64357" y="4265275"/>
            <a:ext cx="1484363" cy="1079537"/>
          </a:xfrm>
          <a:prstGeom prst="rect">
            <a:avLst/>
          </a:prstGeom>
        </p:spPr>
      </p:pic>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16570" y="4269873"/>
            <a:ext cx="1486154" cy="1081311"/>
          </a:xfrm>
          <a:prstGeom prst="rect">
            <a:avLst/>
          </a:prstGeom>
        </p:spPr>
      </p:pic>
      <p:pic>
        <p:nvPicPr>
          <p:cNvPr id="11" name="Picture 10"/>
          <p:cNvPicPr>
            <a:picLocks noChangeAspect="1"/>
          </p:cNvPicPr>
          <p:nvPr/>
        </p:nvPicPr>
        <p:blipFill rotWithShape="1">
          <a:blip r:embed="rId8" cstate="print">
            <a:extLst>
              <a:ext uri="{28A0092B-C50C-407E-A947-70E740481C1C}">
                <a14:useLocalDpi xmlns:a14="http://schemas.microsoft.com/office/drawing/2010/main" val="0"/>
              </a:ext>
            </a:extLst>
          </a:blip>
          <a:srcRect l="3010" t="3145" r="2920" b="4269"/>
          <a:stretch/>
        </p:blipFill>
        <p:spPr>
          <a:xfrm>
            <a:off x="2746557" y="4265275"/>
            <a:ext cx="1809627" cy="1079536"/>
          </a:xfrm>
          <a:prstGeom prst="rect">
            <a:avLst/>
          </a:prstGeom>
        </p:spPr>
      </p:pic>
      <p:sp>
        <p:nvSpPr>
          <p:cNvPr id="40" name="TextBox 39"/>
          <p:cNvSpPr txBox="1"/>
          <p:nvPr/>
        </p:nvSpPr>
        <p:spPr>
          <a:xfrm>
            <a:off x="0" y="3772369"/>
            <a:ext cx="9906000" cy="215444"/>
          </a:xfrm>
          <a:prstGeom prst="rect">
            <a:avLst/>
          </a:prstGeom>
          <a:solidFill>
            <a:schemeClr val="accent1"/>
          </a:solidFill>
        </p:spPr>
        <p:txBody>
          <a:bodyPr wrap="square" rtlCol="0">
            <a:spAutoFit/>
          </a:bodyPr>
          <a:lstStyle/>
          <a:p>
            <a:r>
              <a:rPr lang="en-US" sz="800" b="1" dirty="0">
                <a:solidFill>
                  <a:schemeClr val="bg1"/>
                </a:solidFill>
              </a:rPr>
              <a:t>Optional Printers </a:t>
            </a:r>
            <a:r>
              <a:rPr lang="en-US" sz="800" dirty="0">
                <a:solidFill>
                  <a:schemeClr val="bg1"/>
                </a:solidFill>
              </a:rPr>
              <a:t>– </a:t>
            </a:r>
            <a:r>
              <a:rPr lang="en-US" sz="750" dirty="0">
                <a:solidFill>
                  <a:schemeClr val="bg1"/>
                </a:solidFill>
              </a:rPr>
              <a:t>Special Offers</a:t>
            </a:r>
          </a:p>
        </p:txBody>
      </p:sp>
      <p:sp>
        <p:nvSpPr>
          <p:cNvPr id="41" name="TextBox 40"/>
          <p:cNvSpPr txBox="1"/>
          <p:nvPr/>
        </p:nvSpPr>
        <p:spPr>
          <a:xfrm>
            <a:off x="1" y="442177"/>
            <a:ext cx="2850425" cy="215444"/>
          </a:xfrm>
          <a:prstGeom prst="rect">
            <a:avLst/>
          </a:prstGeom>
          <a:solidFill>
            <a:srgbClr val="4D4D4D"/>
          </a:solidFill>
          <a:ln>
            <a:noFill/>
          </a:ln>
        </p:spPr>
        <p:txBody>
          <a:bodyPr wrap="square" rtlCol="0">
            <a:spAutoFit/>
          </a:bodyPr>
          <a:lstStyle/>
          <a:p>
            <a:pPr algn="ctr"/>
            <a:r>
              <a:rPr lang="en-US" sz="800" b="1" dirty="0">
                <a:solidFill>
                  <a:schemeClr val="bg1"/>
                </a:solidFill>
              </a:rPr>
              <a:t>A3402WVAK</a:t>
            </a:r>
          </a:p>
        </p:txBody>
      </p:sp>
      <p:sp>
        <p:nvSpPr>
          <p:cNvPr id="42" name="TextBox 41"/>
          <p:cNvSpPr txBox="1"/>
          <p:nvPr/>
        </p:nvSpPr>
        <p:spPr>
          <a:xfrm>
            <a:off x="5503665" y="443470"/>
            <a:ext cx="4402335" cy="215444"/>
          </a:xfrm>
          <a:prstGeom prst="rect">
            <a:avLst/>
          </a:prstGeom>
          <a:solidFill>
            <a:srgbClr val="4D4D4D"/>
          </a:solidFill>
          <a:ln>
            <a:noFill/>
          </a:ln>
        </p:spPr>
        <p:txBody>
          <a:bodyPr wrap="square" rtlCol="0">
            <a:spAutoFit/>
          </a:bodyPr>
          <a:lstStyle/>
          <a:p>
            <a:pPr algn="ctr"/>
            <a:r>
              <a:rPr lang="en-GB" sz="800" b="1" dirty="0">
                <a:solidFill>
                  <a:schemeClr val="bg1"/>
                </a:solidFill>
              </a:rPr>
              <a:t>A5702WVA</a:t>
            </a:r>
            <a:endParaRPr lang="en-US" sz="800" b="1" dirty="0">
              <a:solidFill>
                <a:schemeClr val="bg1"/>
              </a:solidFill>
            </a:endParaRPr>
          </a:p>
        </p:txBody>
      </p:sp>
      <p:sp>
        <p:nvSpPr>
          <p:cNvPr id="29" name="TextBox 28"/>
          <p:cNvSpPr txBox="1"/>
          <p:nvPr/>
        </p:nvSpPr>
        <p:spPr>
          <a:xfrm>
            <a:off x="8707395" y="14673"/>
            <a:ext cx="1198605" cy="230832"/>
          </a:xfrm>
          <a:prstGeom prst="rect">
            <a:avLst/>
          </a:prstGeom>
          <a:noFill/>
        </p:spPr>
        <p:txBody>
          <a:bodyPr wrap="square" rtlCol="0">
            <a:spAutoFit/>
          </a:bodyPr>
          <a:lstStyle/>
          <a:p>
            <a:r>
              <a:rPr lang="en-US" sz="900" dirty="0"/>
              <a:t>Retail File June 2025</a:t>
            </a:r>
          </a:p>
        </p:txBody>
      </p:sp>
      <p:sp>
        <p:nvSpPr>
          <p:cNvPr id="30" name="TextBox 29"/>
          <p:cNvSpPr txBox="1"/>
          <p:nvPr/>
        </p:nvSpPr>
        <p:spPr>
          <a:xfrm>
            <a:off x="7241144" y="160628"/>
            <a:ext cx="2688140" cy="230832"/>
          </a:xfrm>
          <a:prstGeom prst="rect">
            <a:avLst/>
          </a:prstGeom>
          <a:noFill/>
        </p:spPr>
        <p:txBody>
          <a:bodyPr wrap="square" rtlCol="0">
            <a:spAutoFit/>
          </a:bodyPr>
          <a:lstStyle/>
          <a:p>
            <a:pPr algn="r"/>
            <a:r>
              <a:rPr lang="en-US" sz="850" b="1" dirty="0">
                <a:solidFill>
                  <a:srgbClr val="FF0000"/>
                </a:solidFill>
              </a:rPr>
              <a:t>Special Offers are valid until 31.07 or until stock lasts.</a:t>
            </a:r>
            <a:endParaRPr lang="en-GB" sz="850" b="1" dirty="0">
              <a:solidFill>
                <a:srgbClr val="FF0000"/>
              </a:solidFill>
            </a:endParaRPr>
          </a:p>
        </p:txBody>
      </p:sp>
      <p:sp>
        <p:nvSpPr>
          <p:cNvPr id="16" name="TextBox 15">
            <a:extLst>
              <a:ext uri="{FF2B5EF4-FFF2-40B4-BE49-F238E27FC236}">
                <a16:creationId xmlns:a16="http://schemas.microsoft.com/office/drawing/2014/main" id="{3DEF2E25-6EBA-E591-7307-8FDF6D385528}"/>
              </a:ext>
            </a:extLst>
          </p:cNvPr>
          <p:cNvSpPr txBox="1"/>
          <p:nvPr/>
        </p:nvSpPr>
        <p:spPr>
          <a:xfrm>
            <a:off x="5503665" y="2919501"/>
            <a:ext cx="4461060" cy="830997"/>
          </a:xfrm>
          <a:prstGeom prst="rect">
            <a:avLst/>
          </a:prstGeom>
          <a:noFill/>
        </p:spPr>
        <p:txBody>
          <a:bodyPr wrap="square" rtlCol="0">
            <a:spAutoFit/>
          </a:bodyPr>
          <a:lstStyle/>
          <a:p>
            <a:r>
              <a:rPr lang="en-GB" sz="800" b="1" dirty="0">
                <a:solidFill>
                  <a:srgbClr val="0070C0"/>
                </a:solidFill>
              </a:rPr>
              <a:t>90PT03N1-M022J0</a:t>
            </a:r>
            <a:r>
              <a:rPr lang="en-GB" sz="800" dirty="0">
                <a:solidFill>
                  <a:srgbClr val="0070C0"/>
                </a:solidFill>
              </a:rPr>
              <a:t> </a:t>
            </a:r>
            <a:r>
              <a:rPr lang="en-GB" sz="800" b="1" dirty="0"/>
              <a:t>ASUS PC ALL IN ONE A5702WVA, A5702WVARK-BPE073X</a:t>
            </a:r>
            <a:r>
              <a:rPr lang="en-GB" sz="800" dirty="0"/>
              <a:t>, 27'',FHD 1920x1080 LCD 250NITS 75Hz AG,INTEL CORE 5 120U 1.4-5GHz/12MB,10C,16GB,512GB SSD M.2 </a:t>
            </a:r>
            <a:r>
              <a:rPr lang="en-GB" sz="800" dirty="0" err="1"/>
              <a:t>NVMe</a:t>
            </a:r>
            <a:r>
              <a:rPr lang="en-GB" sz="800" dirty="0"/>
              <a:t> PCIe4,INTEL IRIS X GRAPH,WIFI6E,BT,LAN,USB-A,USB-C,USB4,HDMI,WIN 11 PRO,3YW,BLACK</a:t>
            </a:r>
            <a:r>
              <a:rPr lang="en-GB" sz="800" b="1" dirty="0">
                <a:solidFill>
                  <a:srgbClr val="FF0000"/>
                </a:solidFill>
              </a:rPr>
              <a:t> € 1.361</a:t>
            </a:r>
          </a:p>
          <a:p>
            <a:r>
              <a:rPr lang="en-GB" sz="800" b="1" dirty="0">
                <a:solidFill>
                  <a:srgbClr val="0070C0"/>
                </a:solidFill>
              </a:rPr>
              <a:t>90PT03N1-M022H0</a:t>
            </a:r>
            <a:r>
              <a:rPr lang="en-GB" sz="800" dirty="0">
                <a:solidFill>
                  <a:srgbClr val="0070C0"/>
                </a:solidFill>
              </a:rPr>
              <a:t> </a:t>
            </a:r>
            <a:r>
              <a:rPr lang="en-GB" sz="800" b="1" dirty="0"/>
              <a:t>ASUS PC ALL IN ONE A5702WVA, A5702WVARK-BPE072X</a:t>
            </a:r>
            <a:r>
              <a:rPr lang="en-GB" sz="800" dirty="0"/>
              <a:t>,27'',FHD 1920x1080 LCD 250NITS 75Hz AG,INTEL CORE 7 150U 1.8-5.4GHz/12MB,10C,16GB,512GB SSD M.2 </a:t>
            </a:r>
            <a:r>
              <a:rPr lang="en-GB" sz="800" dirty="0" err="1"/>
              <a:t>NVMe</a:t>
            </a:r>
            <a:r>
              <a:rPr lang="en-GB" sz="800" dirty="0"/>
              <a:t> PCIe4,INTEL IRIS X GRAPH,WIFI6E,BT,LAN,USB-A,USB-C,USB4,HDMI,WIN 11 PRO,3YW,BLACK</a:t>
            </a:r>
            <a:r>
              <a:rPr lang="en-GB" sz="800" b="1" dirty="0">
                <a:solidFill>
                  <a:srgbClr val="FF0000"/>
                </a:solidFill>
              </a:rPr>
              <a:t> € 1.486 </a:t>
            </a:r>
          </a:p>
        </p:txBody>
      </p:sp>
      <p:sp>
        <p:nvSpPr>
          <p:cNvPr id="19" name="TextBox 18">
            <a:extLst>
              <a:ext uri="{FF2B5EF4-FFF2-40B4-BE49-F238E27FC236}">
                <a16:creationId xmlns:a16="http://schemas.microsoft.com/office/drawing/2014/main" id="{03E7E985-ACEE-E83B-69F7-6BB35F9D7FCF}"/>
              </a:ext>
            </a:extLst>
          </p:cNvPr>
          <p:cNvSpPr txBox="1"/>
          <p:nvPr/>
        </p:nvSpPr>
        <p:spPr>
          <a:xfrm>
            <a:off x="2850427" y="435002"/>
            <a:ext cx="2666632" cy="215444"/>
          </a:xfrm>
          <a:prstGeom prst="rect">
            <a:avLst/>
          </a:prstGeom>
          <a:solidFill>
            <a:srgbClr val="4D4D4D"/>
          </a:solidFill>
          <a:ln>
            <a:noFill/>
          </a:ln>
        </p:spPr>
        <p:txBody>
          <a:bodyPr wrap="square" rtlCol="0">
            <a:spAutoFit/>
          </a:bodyPr>
          <a:lstStyle/>
          <a:p>
            <a:pPr algn="ctr"/>
            <a:r>
              <a:rPr lang="en-GB" sz="800" b="1" dirty="0">
                <a:solidFill>
                  <a:schemeClr val="bg1"/>
                </a:solidFill>
              </a:rPr>
              <a:t>A5402WVA</a:t>
            </a:r>
            <a:endParaRPr lang="en-US" sz="800" b="1" dirty="0">
              <a:solidFill>
                <a:schemeClr val="bg1"/>
              </a:solidFill>
            </a:endParaRPr>
          </a:p>
        </p:txBody>
      </p:sp>
      <p:pic>
        <p:nvPicPr>
          <p:cNvPr id="27" name="Εικόνα 26" descr="Εικόνα που περιέχει κείμενο, οθόνη, συσκευή προβολής, πολυμέσα&#10;&#10;Το περιεχόμενο που δημιουργείται από AI ενδέχεται να είναι εσφαλμένο.">
            <a:extLst>
              <a:ext uri="{FF2B5EF4-FFF2-40B4-BE49-F238E27FC236}">
                <a16:creationId xmlns:a16="http://schemas.microsoft.com/office/drawing/2014/main" id="{2A1E1F48-7E3F-9333-86F9-08F1E0E623F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35115" y="822632"/>
            <a:ext cx="1949183" cy="1516031"/>
          </a:xfrm>
          <a:prstGeom prst="rect">
            <a:avLst/>
          </a:prstGeom>
        </p:spPr>
      </p:pic>
      <p:sp>
        <p:nvSpPr>
          <p:cNvPr id="28" name="TextBox 27">
            <a:extLst>
              <a:ext uri="{FF2B5EF4-FFF2-40B4-BE49-F238E27FC236}">
                <a16:creationId xmlns:a16="http://schemas.microsoft.com/office/drawing/2014/main" id="{7C0C0FAF-37AF-A1C3-1B43-5B1C264588FC}"/>
              </a:ext>
            </a:extLst>
          </p:cNvPr>
          <p:cNvSpPr txBox="1"/>
          <p:nvPr/>
        </p:nvSpPr>
        <p:spPr>
          <a:xfrm>
            <a:off x="58722" y="2425005"/>
            <a:ext cx="2883327" cy="707886"/>
          </a:xfrm>
          <a:prstGeom prst="rect">
            <a:avLst/>
          </a:prstGeom>
          <a:noFill/>
        </p:spPr>
        <p:txBody>
          <a:bodyPr wrap="square" rtlCol="0">
            <a:spAutoFit/>
          </a:bodyPr>
          <a:lstStyle/>
          <a:p>
            <a:r>
              <a:rPr lang="en-US" sz="800" b="1" dirty="0">
                <a:solidFill>
                  <a:schemeClr val="accent5"/>
                </a:solidFill>
              </a:rPr>
              <a:t>90PT03T1-M033R0</a:t>
            </a:r>
            <a:r>
              <a:rPr lang="en-US" sz="800" dirty="0"/>
              <a:t> </a:t>
            </a:r>
            <a:r>
              <a:rPr lang="en-US" sz="800" b="1" dirty="0"/>
              <a:t>ASUS PC ALL IN ONE A3402WVA, A3402WVAK-WPC1760</a:t>
            </a:r>
            <a:r>
              <a:rPr lang="en-US" sz="800" dirty="0"/>
              <a:t>, 23.8'', FHD 1920x1080 LCD 250NITS 100Hz AG, INTEL i5-1335U 1.3-4.6GHz/12MB, 10C, 16GB, 512GB SSD M.2 </a:t>
            </a:r>
            <a:r>
              <a:rPr lang="en-US" sz="800" dirty="0" err="1"/>
              <a:t>NVMe</a:t>
            </a:r>
            <a:r>
              <a:rPr lang="en-US" sz="800" dirty="0"/>
              <a:t> PCIe4, INTEL IRIS X GRAPH, WIFI6E, BT, LAN,USB-A,USB-C,HDMI, DOS, 3YW, WHITE </a:t>
            </a:r>
            <a:r>
              <a:rPr lang="en-GB" sz="800" b="1" dirty="0">
                <a:solidFill>
                  <a:srgbClr val="FF0000"/>
                </a:solidFill>
              </a:rPr>
              <a:t>€ 907</a:t>
            </a:r>
            <a:endParaRPr lang="en-CY" sz="800" b="1" dirty="0"/>
          </a:p>
        </p:txBody>
      </p:sp>
      <p:sp>
        <p:nvSpPr>
          <p:cNvPr id="33" name="TextBox 32">
            <a:extLst>
              <a:ext uri="{FF2B5EF4-FFF2-40B4-BE49-F238E27FC236}">
                <a16:creationId xmlns:a16="http://schemas.microsoft.com/office/drawing/2014/main" id="{2A8F0036-4B8F-09A5-753D-12D9C5BC4965}"/>
              </a:ext>
            </a:extLst>
          </p:cNvPr>
          <p:cNvSpPr txBox="1"/>
          <p:nvPr/>
        </p:nvSpPr>
        <p:spPr>
          <a:xfrm>
            <a:off x="32594" y="3063151"/>
            <a:ext cx="2883327" cy="707886"/>
          </a:xfrm>
          <a:prstGeom prst="rect">
            <a:avLst/>
          </a:prstGeom>
          <a:noFill/>
        </p:spPr>
        <p:txBody>
          <a:bodyPr wrap="square" rtlCol="0">
            <a:spAutoFit/>
          </a:bodyPr>
          <a:lstStyle/>
          <a:p>
            <a:r>
              <a:rPr lang="en-US" sz="800" b="1" dirty="0">
                <a:solidFill>
                  <a:schemeClr val="accent5"/>
                </a:solidFill>
              </a:rPr>
              <a:t>90PT03T1-M033S0</a:t>
            </a:r>
            <a:r>
              <a:rPr lang="en-US" sz="800" dirty="0"/>
              <a:t> </a:t>
            </a:r>
            <a:r>
              <a:rPr lang="en-US" sz="800" b="1" dirty="0"/>
              <a:t>ASUS PC ALL IN ONE A3402WVA, A3402WVAK-WPC1770</a:t>
            </a:r>
            <a:r>
              <a:rPr lang="en-US" sz="800" dirty="0"/>
              <a:t>, 23.8'', FHD 1920x1080 LCD 250NITS 100Hz AG, INTEL i7-1355U 1.7-5GHz/12MB, 10C, 16GB, 512GB SSD M.2 </a:t>
            </a:r>
            <a:r>
              <a:rPr lang="en-US" sz="800" dirty="0" err="1"/>
              <a:t>NVMe</a:t>
            </a:r>
            <a:r>
              <a:rPr lang="en-US" sz="800" dirty="0"/>
              <a:t> PCIe4, INTEL GRAPHICS, WIFI6E, BT, LAN, USB-A, USB-C, HDMI, DOS, 3YW, WHITE </a:t>
            </a:r>
            <a:r>
              <a:rPr lang="en-GB" sz="800" b="1" dirty="0">
                <a:solidFill>
                  <a:srgbClr val="FF0000"/>
                </a:solidFill>
              </a:rPr>
              <a:t>€ 980</a:t>
            </a:r>
            <a:endParaRPr lang="en-CY" sz="800" dirty="0"/>
          </a:p>
        </p:txBody>
      </p:sp>
      <p:sp>
        <p:nvSpPr>
          <p:cNvPr id="12" name="Rectangle 11">
            <a:extLst>
              <a:ext uri="{FF2B5EF4-FFF2-40B4-BE49-F238E27FC236}">
                <a16:creationId xmlns:a16="http://schemas.microsoft.com/office/drawing/2014/main" id="{94EB5ECD-05CA-88FE-9A30-5784065E7B21}"/>
              </a:ext>
            </a:extLst>
          </p:cNvPr>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36">
            <a:extLst>
              <a:ext uri="{FF2B5EF4-FFF2-40B4-BE49-F238E27FC236}">
                <a16:creationId xmlns:a16="http://schemas.microsoft.com/office/drawing/2014/main" id="{5CAE2DC7-036A-EB55-510D-5E583D61FE9F}"/>
              </a:ext>
            </a:extLst>
          </p:cNvPr>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a:t>
            </a:r>
            <a:r>
              <a:rPr lang="en-US" sz="700" dirty="0">
                <a:latin typeface="HP Simplified" panose="020B0604020204020204" pitchFamily="34" charset="0"/>
                <a:cs typeface="Calibri" pitchFamily="34" charset="0"/>
              </a:rPr>
              <a:t>: </a:t>
            </a:r>
          </a:p>
        </p:txBody>
      </p:sp>
      <p:sp>
        <p:nvSpPr>
          <p:cNvPr id="24" name="Rectangle 43">
            <a:extLst>
              <a:ext uri="{FF2B5EF4-FFF2-40B4-BE49-F238E27FC236}">
                <a16:creationId xmlns:a16="http://schemas.microsoft.com/office/drawing/2014/main" id="{7B84D56B-575D-F177-6169-B8CC5691A063}"/>
              </a:ext>
            </a:extLst>
          </p:cNvPr>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Tree>
    <p:extLst>
      <p:ext uri="{BB962C8B-B14F-4D97-AF65-F5344CB8AC3E}">
        <p14:creationId xmlns:p14="http://schemas.microsoft.com/office/powerpoint/2010/main" val="80164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Πίνακας 16">
            <a:extLst>
              <a:ext uri="{FF2B5EF4-FFF2-40B4-BE49-F238E27FC236}">
                <a16:creationId xmlns:a16="http://schemas.microsoft.com/office/drawing/2014/main" id="{53AC26E9-3005-4247-CE1A-A7B10DA6C464}"/>
              </a:ext>
            </a:extLst>
          </p:cNvPr>
          <p:cNvGraphicFramePr>
            <a:graphicFrameLocks noGrp="1"/>
          </p:cNvGraphicFramePr>
          <p:nvPr>
            <p:extLst>
              <p:ext uri="{D42A27DB-BD31-4B8C-83A1-F6EECF244321}">
                <p14:modId xmlns:p14="http://schemas.microsoft.com/office/powerpoint/2010/main" val="119257311"/>
              </p:ext>
            </p:extLst>
          </p:nvPr>
        </p:nvGraphicFramePr>
        <p:xfrm>
          <a:off x="-1" y="3607660"/>
          <a:ext cx="5673558" cy="2712618"/>
        </p:xfrm>
        <a:graphic>
          <a:graphicData uri="http://schemas.openxmlformats.org/drawingml/2006/table">
            <a:tbl>
              <a:tblPr firstRow="1" bandRow="1">
                <a:tableStyleId>{5940675A-B579-460E-94D1-54222C63F5DA}</a:tableStyleId>
              </a:tblPr>
              <a:tblGrid>
                <a:gridCol w="2836779">
                  <a:extLst>
                    <a:ext uri="{9D8B030D-6E8A-4147-A177-3AD203B41FA5}">
                      <a16:colId xmlns:a16="http://schemas.microsoft.com/office/drawing/2014/main" val="2100194531"/>
                    </a:ext>
                  </a:extLst>
                </a:gridCol>
                <a:gridCol w="2836779">
                  <a:extLst>
                    <a:ext uri="{9D8B030D-6E8A-4147-A177-3AD203B41FA5}">
                      <a16:colId xmlns:a16="http://schemas.microsoft.com/office/drawing/2014/main" val="141744541"/>
                    </a:ext>
                  </a:extLst>
                </a:gridCol>
              </a:tblGrid>
              <a:tr h="2712618">
                <a:tc>
                  <a:txBody>
                    <a:bodyPr/>
                    <a:lstStyle/>
                    <a:p>
                      <a:endParaRPr lang="en-CY" dirty="0"/>
                    </a:p>
                  </a:txBody>
                  <a:tcPr/>
                </a:tc>
                <a:tc>
                  <a:txBody>
                    <a:bodyPr/>
                    <a:lstStyle/>
                    <a:p>
                      <a:endParaRPr lang="en-CY" dirty="0"/>
                    </a:p>
                  </a:txBody>
                  <a:tcPr/>
                </a:tc>
                <a:extLst>
                  <a:ext uri="{0D108BD9-81ED-4DB2-BD59-A6C34878D82A}">
                    <a16:rowId xmlns:a16="http://schemas.microsoft.com/office/drawing/2014/main" val="1963602966"/>
                  </a:ext>
                </a:extLst>
              </a:tr>
            </a:tbl>
          </a:graphicData>
        </a:graphic>
      </p:graphicFrame>
      <p:graphicFrame>
        <p:nvGraphicFramePr>
          <p:cNvPr id="50" name="Table 49"/>
          <p:cNvGraphicFramePr>
            <a:graphicFrameLocks noGrp="1"/>
          </p:cNvGraphicFramePr>
          <p:nvPr>
            <p:extLst>
              <p:ext uri="{D42A27DB-BD31-4B8C-83A1-F6EECF244321}">
                <p14:modId xmlns:p14="http://schemas.microsoft.com/office/powerpoint/2010/main" val="728096705"/>
              </p:ext>
            </p:extLst>
          </p:nvPr>
        </p:nvGraphicFramePr>
        <p:xfrm>
          <a:off x="0" y="431256"/>
          <a:ext cx="9906000" cy="5915068"/>
        </p:xfrm>
        <a:graphic>
          <a:graphicData uri="http://schemas.openxmlformats.org/drawingml/2006/table">
            <a:tbl>
              <a:tblPr firstRow="1" bandRow="1">
                <a:tableStyleId>{5940675A-B579-460E-94D1-54222C63F5DA}</a:tableStyleId>
              </a:tblPr>
              <a:tblGrid>
                <a:gridCol w="5665604">
                  <a:extLst>
                    <a:ext uri="{9D8B030D-6E8A-4147-A177-3AD203B41FA5}">
                      <a16:colId xmlns:a16="http://schemas.microsoft.com/office/drawing/2014/main" val="20000"/>
                    </a:ext>
                  </a:extLst>
                </a:gridCol>
                <a:gridCol w="4240396">
                  <a:extLst>
                    <a:ext uri="{9D8B030D-6E8A-4147-A177-3AD203B41FA5}">
                      <a16:colId xmlns:a16="http://schemas.microsoft.com/office/drawing/2014/main" val="20001"/>
                    </a:ext>
                  </a:extLst>
                </a:gridCol>
              </a:tblGrid>
              <a:tr h="2960602">
                <a:tc>
                  <a:txBody>
                    <a:bodyPr/>
                    <a:lstStyle/>
                    <a:p>
                      <a:endParaRPr lang="en-GB" dirty="0"/>
                    </a:p>
                  </a:txBody>
                  <a:tcPr/>
                </a:tc>
                <a:tc rowSpan="2">
                  <a:txBody>
                    <a:bodyPr/>
                    <a:lstStyle/>
                    <a:p>
                      <a:endParaRPr lang="en-GB" dirty="0"/>
                    </a:p>
                  </a:txBody>
                  <a:tcPr/>
                </a:tc>
                <a:extLst>
                  <a:ext uri="{0D108BD9-81ED-4DB2-BD59-A6C34878D82A}">
                    <a16:rowId xmlns:a16="http://schemas.microsoft.com/office/drawing/2014/main" val="10000"/>
                  </a:ext>
                </a:extLst>
              </a:tr>
              <a:tr h="2954466">
                <a:tc>
                  <a:txBody>
                    <a:bodyPr/>
                    <a:lstStyle/>
                    <a:p>
                      <a:endParaRPr lang="en-GB" dirty="0"/>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18" name="Rectangle 17"/>
          <p:cNvSpPr/>
          <p:nvPr/>
        </p:nvSpPr>
        <p:spPr>
          <a:xfrm>
            <a:off x="0" y="-8747"/>
            <a:ext cx="9906000" cy="378484"/>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Retail File June 2025</a:t>
            </a:r>
            <a:endParaRPr lang="en-US" dirty="0"/>
          </a:p>
        </p:txBody>
      </p:sp>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4436" y="22997"/>
            <a:ext cx="1342768" cy="334792"/>
          </a:xfrm>
          <a:prstGeom prst="rect">
            <a:avLst/>
          </a:prstGeom>
        </p:spPr>
      </p:pic>
      <p:sp>
        <p:nvSpPr>
          <p:cNvPr id="21" name="TextBox 20"/>
          <p:cNvSpPr txBox="1"/>
          <p:nvPr/>
        </p:nvSpPr>
        <p:spPr>
          <a:xfrm>
            <a:off x="3197090" y="30020"/>
            <a:ext cx="3055761" cy="400110"/>
          </a:xfrm>
          <a:prstGeom prst="rect">
            <a:avLst/>
          </a:prstGeom>
          <a:noFill/>
        </p:spPr>
        <p:txBody>
          <a:bodyPr wrap="square" rtlCol="0">
            <a:spAutoFit/>
          </a:bodyPr>
          <a:lstStyle/>
          <a:p>
            <a:r>
              <a:rPr lang="en-US" sz="2000" dirty="0">
                <a:latin typeface="Dubai Light" panose="020B0303030403030204" pitchFamily="34" charset="-78"/>
                <a:cs typeface="Dubai Light" panose="020B0303030403030204" pitchFamily="34" charset="-78"/>
              </a:rPr>
              <a:t>EXPERTCENTER </a:t>
            </a:r>
            <a:r>
              <a:rPr lang="en-US" sz="1200" dirty="0">
                <a:latin typeface="Dubai Light" panose="020B0303030403030204" pitchFamily="34" charset="-78"/>
                <a:cs typeface="Dubai Light" panose="020B0303030403030204" pitchFamily="34" charset="-78"/>
              </a:rPr>
              <a:t>BUSINESS PCs</a:t>
            </a:r>
            <a:endParaRPr lang="en-GB" sz="1200" dirty="0">
              <a:latin typeface="Dubai Light" panose="020B0303030403030204" pitchFamily="34" charset="-78"/>
              <a:cs typeface="Dubai Light" panose="020B0303030403030204" pitchFamily="34" charset="-78"/>
            </a:endParaRPr>
          </a:p>
        </p:txBody>
      </p:sp>
      <p:sp>
        <p:nvSpPr>
          <p:cNvPr id="6" name="TextBox 5"/>
          <p:cNvSpPr txBox="1"/>
          <p:nvPr/>
        </p:nvSpPr>
        <p:spPr>
          <a:xfrm>
            <a:off x="2855374" y="5406679"/>
            <a:ext cx="2838655" cy="584775"/>
          </a:xfrm>
          <a:prstGeom prst="rect">
            <a:avLst/>
          </a:prstGeom>
          <a:noFill/>
        </p:spPr>
        <p:txBody>
          <a:bodyPr wrap="square" rtlCol="0">
            <a:spAutoFit/>
          </a:bodyPr>
          <a:lstStyle/>
          <a:p>
            <a:r>
              <a:rPr lang="en-GB" sz="800" b="1" dirty="0">
                <a:solidFill>
                  <a:srgbClr val="0070C0"/>
                </a:solidFill>
              </a:rPr>
              <a:t>90PF05N1-M00F60</a:t>
            </a:r>
            <a:r>
              <a:rPr lang="en-GB" sz="800" dirty="0"/>
              <a:t> </a:t>
            </a:r>
            <a:r>
              <a:rPr lang="en-GB" sz="800" b="1" dirty="0"/>
              <a:t>ASUS PC EXPERTCENTER D7 SFF, D701SER-5145000270</a:t>
            </a:r>
            <a:r>
              <a:rPr lang="en-GB" sz="800" dirty="0"/>
              <a:t>, INTEL i5-14500 2.6-5GHz/24MB, 14C, 16GB, 512GB SSD M.2 2280 NVMe PCIe4, INTEL UHD GRAPHICS 770, DVDRW, LAN, USB-A, USB-C, HDMI, DP, VGA, DOS, 5YW, BLACK</a:t>
            </a:r>
            <a:r>
              <a:rPr lang="en-GB" sz="800" b="1" dirty="0">
                <a:solidFill>
                  <a:srgbClr val="FF0000"/>
                </a:solidFill>
              </a:rPr>
              <a:t> € 832</a:t>
            </a:r>
          </a:p>
        </p:txBody>
      </p:sp>
      <p:sp>
        <p:nvSpPr>
          <p:cNvPr id="7" name="TextBox 6"/>
          <p:cNvSpPr txBox="1"/>
          <p:nvPr/>
        </p:nvSpPr>
        <p:spPr>
          <a:xfrm>
            <a:off x="57990" y="2569104"/>
            <a:ext cx="5730414" cy="830997"/>
          </a:xfrm>
          <a:prstGeom prst="rect">
            <a:avLst/>
          </a:prstGeom>
          <a:noFill/>
        </p:spPr>
        <p:txBody>
          <a:bodyPr wrap="square" rtlCol="0">
            <a:spAutoFit/>
          </a:bodyPr>
          <a:lstStyle/>
          <a:p>
            <a:r>
              <a:rPr lang="en-GB" sz="800" b="1" dirty="0">
                <a:solidFill>
                  <a:srgbClr val="0070C0"/>
                </a:solidFill>
              </a:rPr>
              <a:t>90PF05J1-M00JA0</a:t>
            </a:r>
            <a:r>
              <a:rPr lang="en-GB" sz="800" dirty="0"/>
              <a:t> </a:t>
            </a:r>
            <a:r>
              <a:rPr lang="en-GB" sz="800" b="1" dirty="0"/>
              <a:t>ASUS PC EXPERTCENTER D7 MT, D701MER-5145000320</a:t>
            </a:r>
            <a:r>
              <a:rPr lang="en-GB" sz="800" dirty="0"/>
              <a:t>, INTEL i5-14500 2.6-5GHz/24MB, 14C, 16GB, 512GB SSD M.2 2280 NVMe PCIe4, INTEL UHD GRAPHICS 770, DVDRW, LAN, USB-A, USB-C, HDMI, DP, VGA, DOS, 5YW, BLACK </a:t>
            </a:r>
            <a:r>
              <a:rPr lang="en-GB" sz="800" b="1" dirty="0">
                <a:solidFill>
                  <a:srgbClr val="FF0000"/>
                </a:solidFill>
              </a:rPr>
              <a:t>€ 832</a:t>
            </a:r>
          </a:p>
          <a:p>
            <a:r>
              <a:rPr lang="en-GB" sz="800" b="1" dirty="0">
                <a:solidFill>
                  <a:srgbClr val="0070C0"/>
                </a:solidFill>
              </a:rPr>
              <a:t>90PF05J1-M00YF0</a:t>
            </a:r>
            <a:r>
              <a:rPr lang="en-GB" sz="800" dirty="0"/>
              <a:t> </a:t>
            </a:r>
            <a:r>
              <a:rPr lang="en-GB" sz="800" b="1" dirty="0"/>
              <a:t>ASUS PC EXPERTCENTER D7 MT, D701MER-514500127X</a:t>
            </a:r>
            <a:r>
              <a:rPr lang="en-GB" sz="800" dirty="0"/>
              <a:t>, INTEL i5-14500 2.6-5GHz/24MB, 14C, 16GB, 512GB SSD M.2 2280 NVMe PCIe4, INTEL UHD GRAPHICS 770, DVDRW, LAN, USB-A, USB-C, HDMI, DP, VGA, WIN 11 PRO, 5YW, BLACK </a:t>
            </a:r>
            <a:r>
              <a:rPr lang="en-GB" sz="800" b="1" dirty="0">
                <a:solidFill>
                  <a:srgbClr val="FF0000"/>
                </a:solidFill>
              </a:rPr>
              <a:t>€ 1.034</a:t>
            </a:r>
          </a:p>
          <a:p>
            <a:r>
              <a:rPr lang="en-GB" sz="800" b="1" dirty="0">
                <a:solidFill>
                  <a:srgbClr val="0070C0"/>
                </a:solidFill>
              </a:rPr>
              <a:t>90PF05J1-M00JB0</a:t>
            </a:r>
            <a:r>
              <a:rPr lang="en-GB" sz="800" dirty="0"/>
              <a:t> </a:t>
            </a:r>
            <a:r>
              <a:rPr lang="en-GB" sz="800" b="1" dirty="0"/>
              <a:t>ASUS PC EXPERTCENTER D7 MT, D701MER-7147000480</a:t>
            </a:r>
            <a:r>
              <a:rPr lang="en-GB" sz="800" dirty="0"/>
              <a:t>, INTEL i7-14700 2.1-5.3GHz/33MB, 20C, 16GB, 512GB SSD M.2 2280 NVMe PCIe4, INTEL UHD GRAPHICS 770, DVDRW, LAN, USB-A, USB-C, HDMI, DP, VGA, DOS, 5YW, BLACK </a:t>
            </a:r>
            <a:r>
              <a:rPr lang="en-GB" sz="800" b="1" dirty="0">
                <a:solidFill>
                  <a:srgbClr val="FF0000"/>
                </a:solidFill>
              </a:rPr>
              <a:t>€ 1.084</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4738" y="638432"/>
            <a:ext cx="2364273" cy="1948008"/>
          </a:xfrm>
          <a:prstGeom prst="rect">
            <a:avLst/>
          </a:prstGeom>
        </p:spPr>
      </p:pic>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03795" y="3663837"/>
            <a:ext cx="2011697" cy="1686665"/>
          </a:xfrm>
          <a:prstGeom prst="rect">
            <a:avLst/>
          </a:prstGeom>
        </p:spPr>
      </p:pic>
      <p:sp>
        <p:nvSpPr>
          <p:cNvPr id="27" name="TextBox 26"/>
          <p:cNvSpPr txBox="1"/>
          <p:nvPr/>
        </p:nvSpPr>
        <p:spPr>
          <a:xfrm>
            <a:off x="6324217" y="696546"/>
            <a:ext cx="3489047" cy="461665"/>
          </a:xfrm>
          <a:prstGeom prst="rect">
            <a:avLst/>
          </a:prstGeom>
          <a:noFill/>
        </p:spPr>
        <p:txBody>
          <a:bodyPr wrap="square" rtlCol="0">
            <a:spAutoFit/>
          </a:bodyPr>
          <a:lstStyle/>
          <a:p>
            <a:r>
              <a:rPr lang="en-GB" sz="800" b="1" dirty="0">
                <a:solidFill>
                  <a:srgbClr val="0070C0"/>
                </a:solidFill>
              </a:rPr>
              <a:t>AURORA_1200VA</a:t>
            </a:r>
            <a:r>
              <a:rPr lang="en-GB" sz="800" dirty="0"/>
              <a:t> </a:t>
            </a:r>
            <a:r>
              <a:rPr lang="en-GB" sz="800" b="1" dirty="0"/>
              <a:t>PHOENIXTEC UPS LINE INTERACTIVE 1200VA/600W</a:t>
            </a:r>
            <a:r>
              <a:rPr lang="en-GB" sz="800" dirty="0"/>
              <a:t>, 2PCS BATTERY 12V/7Ah, TRANFER TIME: 4-8MS, RECHARGE TIME: 6 HOURS TO 90%, 6X SOCKETS, LED INDICATORS, PHONE LINE SURGE PROTECTION, USB </a:t>
            </a:r>
            <a:r>
              <a:rPr lang="en-GB" sz="800" b="1" dirty="0">
                <a:solidFill>
                  <a:srgbClr val="FF0000"/>
                </a:solidFill>
              </a:rPr>
              <a:t>€ 141</a:t>
            </a:r>
          </a:p>
        </p:txBody>
      </p:sp>
      <p:pic>
        <p:nvPicPr>
          <p:cNvPr id="28" name="Picture 27"/>
          <p:cNvPicPr>
            <a:picLocks noChangeAspect="1"/>
          </p:cNvPicPr>
          <p:nvPr/>
        </p:nvPicPr>
        <p:blipFill rotWithShape="1">
          <a:blip r:embed="rId5" cstate="email">
            <a:extLst>
              <a:ext uri="{28A0092B-C50C-407E-A947-70E740481C1C}">
                <a14:useLocalDpi xmlns:a14="http://schemas.microsoft.com/office/drawing/2010/main"/>
              </a:ext>
            </a:extLst>
          </a:blip>
          <a:srcRect l="2979" t="12796" r="47276" b="4085"/>
          <a:stretch/>
        </p:blipFill>
        <p:spPr>
          <a:xfrm>
            <a:off x="5694029" y="744494"/>
            <a:ext cx="631066" cy="569855"/>
          </a:xfrm>
          <a:prstGeom prst="rect">
            <a:avLst/>
          </a:prstGeom>
        </p:spPr>
      </p:pic>
      <p:sp>
        <p:nvSpPr>
          <p:cNvPr id="29" name="TextBox 28"/>
          <p:cNvSpPr txBox="1"/>
          <p:nvPr/>
        </p:nvSpPr>
        <p:spPr>
          <a:xfrm>
            <a:off x="6287395" y="1368167"/>
            <a:ext cx="3568119" cy="461665"/>
          </a:xfrm>
          <a:prstGeom prst="rect">
            <a:avLst/>
          </a:prstGeom>
          <a:noFill/>
        </p:spPr>
        <p:txBody>
          <a:bodyPr wrap="square" rtlCol="0">
            <a:spAutoFit/>
          </a:bodyPr>
          <a:lstStyle/>
          <a:p>
            <a:r>
              <a:rPr lang="en-US" sz="800" b="1" dirty="0">
                <a:solidFill>
                  <a:srgbClr val="0070C0"/>
                </a:solidFill>
              </a:rPr>
              <a:t>AURORA_2200VA</a:t>
            </a:r>
            <a:r>
              <a:rPr lang="en-US" sz="800" dirty="0"/>
              <a:t> </a:t>
            </a:r>
            <a:r>
              <a:rPr lang="en-US" sz="800" b="1" dirty="0"/>
              <a:t>PHOENIXTEC UPS LINE INTERACTIVE 2200VA/1100W</a:t>
            </a:r>
            <a:r>
              <a:rPr lang="en-US" sz="800" dirty="0"/>
              <a:t>, 2PCS BATTERY 12V/9Ah, TRANSFER TIME: 4-8MS, RECHARGE TIME: 6 HOURS TO 90%, 6X SOCKETS, LED INDICATORS, PHONE LINE SURGE PROTECTION, USB </a:t>
            </a:r>
            <a:r>
              <a:rPr lang="en-GB" sz="800" b="1" dirty="0">
                <a:solidFill>
                  <a:srgbClr val="FF0000"/>
                </a:solidFill>
              </a:rPr>
              <a:t>€ 192</a:t>
            </a:r>
          </a:p>
        </p:txBody>
      </p:sp>
      <p:pic>
        <p:nvPicPr>
          <p:cNvPr id="30" name="Picture 29"/>
          <p:cNvPicPr>
            <a:picLocks noChangeAspect="1"/>
          </p:cNvPicPr>
          <p:nvPr/>
        </p:nvPicPr>
        <p:blipFill rotWithShape="1">
          <a:blip r:embed="rId5" cstate="email">
            <a:extLst>
              <a:ext uri="{28A0092B-C50C-407E-A947-70E740481C1C}">
                <a14:useLocalDpi xmlns:a14="http://schemas.microsoft.com/office/drawing/2010/main"/>
              </a:ext>
            </a:extLst>
          </a:blip>
          <a:srcRect t="12796" r="46428" b="4085"/>
          <a:stretch/>
        </p:blipFill>
        <p:spPr>
          <a:xfrm>
            <a:off x="5685933" y="1414476"/>
            <a:ext cx="652259" cy="546924"/>
          </a:xfrm>
          <a:prstGeom prst="rect">
            <a:avLst/>
          </a:prstGeom>
        </p:spPr>
      </p:pic>
      <p:sp>
        <p:nvSpPr>
          <p:cNvPr id="45" name="TextBox 44"/>
          <p:cNvSpPr txBox="1"/>
          <p:nvPr/>
        </p:nvSpPr>
        <p:spPr>
          <a:xfrm>
            <a:off x="0" y="438420"/>
            <a:ext cx="5654181"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EXPERTCENTER D7 MT, D701MER</a:t>
            </a:r>
            <a:endParaRPr lang="en-US" sz="800" b="1" dirty="0">
              <a:solidFill>
                <a:schemeClr val="bg1"/>
              </a:solidFill>
            </a:endParaRPr>
          </a:p>
        </p:txBody>
      </p:sp>
      <p:sp>
        <p:nvSpPr>
          <p:cNvPr id="47" name="TextBox 46"/>
          <p:cNvSpPr txBox="1"/>
          <p:nvPr/>
        </p:nvSpPr>
        <p:spPr>
          <a:xfrm>
            <a:off x="2813810" y="3392215"/>
            <a:ext cx="2870203" cy="215444"/>
          </a:xfrm>
          <a:prstGeom prst="rect">
            <a:avLst/>
          </a:prstGeom>
          <a:solidFill>
            <a:srgbClr val="4D4D4D"/>
          </a:solidFill>
          <a:ln>
            <a:noFill/>
          </a:ln>
        </p:spPr>
        <p:txBody>
          <a:bodyPr wrap="square" rtlCol="0">
            <a:spAutoFit/>
          </a:bodyPr>
          <a:lstStyle/>
          <a:p>
            <a:pPr algn="ctr"/>
            <a:r>
              <a:rPr lang="en-GB" sz="800" b="1" dirty="0">
                <a:solidFill>
                  <a:schemeClr val="bg1"/>
                </a:solidFill>
              </a:rPr>
              <a:t>EXPERTCENTER D7 SFF, D701SER</a:t>
            </a:r>
            <a:endParaRPr lang="en-US" sz="800" b="1" dirty="0">
              <a:solidFill>
                <a:schemeClr val="bg1"/>
              </a:solidFill>
            </a:endParaRPr>
          </a:p>
        </p:txBody>
      </p:sp>
      <p:sp>
        <p:nvSpPr>
          <p:cNvPr id="51" name="TextBox 50"/>
          <p:cNvSpPr txBox="1"/>
          <p:nvPr/>
        </p:nvSpPr>
        <p:spPr>
          <a:xfrm>
            <a:off x="5654181" y="431563"/>
            <a:ext cx="4251818" cy="215444"/>
          </a:xfrm>
          <a:prstGeom prst="rect">
            <a:avLst/>
          </a:prstGeom>
          <a:solidFill>
            <a:schemeClr val="accent1"/>
          </a:solidFill>
          <a:ln>
            <a:noFill/>
          </a:ln>
        </p:spPr>
        <p:txBody>
          <a:bodyPr wrap="square" rtlCol="0">
            <a:spAutoFit/>
          </a:bodyPr>
          <a:lstStyle/>
          <a:p>
            <a:r>
              <a:rPr lang="en-GB" sz="800" b="1" dirty="0">
                <a:solidFill>
                  <a:schemeClr val="bg1"/>
                </a:solidFill>
              </a:rPr>
              <a:t>Optional</a:t>
            </a:r>
            <a:endParaRPr lang="en-US" sz="800" b="1" dirty="0">
              <a:solidFill>
                <a:schemeClr val="bg1"/>
              </a:solidFill>
            </a:endParaRPr>
          </a:p>
        </p:txBody>
      </p:sp>
      <p:sp>
        <p:nvSpPr>
          <p:cNvPr id="52" name="TextBox 51"/>
          <p:cNvSpPr txBox="1"/>
          <p:nvPr/>
        </p:nvSpPr>
        <p:spPr>
          <a:xfrm>
            <a:off x="6287395" y="4562701"/>
            <a:ext cx="3538756" cy="707886"/>
          </a:xfrm>
          <a:prstGeom prst="rect">
            <a:avLst/>
          </a:prstGeom>
          <a:noFill/>
        </p:spPr>
        <p:txBody>
          <a:bodyPr wrap="square" rtlCol="0">
            <a:spAutoFit/>
          </a:bodyPr>
          <a:lstStyle/>
          <a:p>
            <a:r>
              <a:rPr lang="en-GB" sz="800" b="1" dirty="0">
                <a:solidFill>
                  <a:srgbClr val="0070C0"/>
                </a:solidFill>
              </a:rPr>
              <a:t>TS128GJF700</a:t>
            </a:r>
            <a:r>
              <a:rPr lang="en-GB" sz="800" dirty="0"/>
              <a:t> </a:t>
            </a:r>
            <a:r>
              <a:rPr lang="en-GB" sz="800" b="1" dirty="0"/>
              <a:t>TRANSCEND MEMORY STICK 128GB JETFLASH 700, PROTECTION CAP</a:t>
            </a:r>
            <a:r>
              <a:rPr lang="en-GB" sz="800" dirty="0"/>
              <a:t>, USB TYPE-A, USB 3.1,  WINDOWS OS AND MAC OS, BLACK </a:t>
            </a:r>
            <a:r>
              <a:rPr lang="en-GB" sz="800" b="1" dirty="0">
                <a:solidFill>
                  <a:srgbClr val="FF0000"/>
                </a:solidFill>
              </a:rPr>
              <a:t>€ 13</a:t>
            </a:r>
          </a:p>
          <a:p>
            <a:endParaRPr lang="en-GB" sz="800" b="1" dirty="0">
              <a:solidFill>
                <a:srgbClr val="FF0000"/>
              </a:solidFill>
            </a:endParaRPr>
          </a:p>
          <a:p>
            <a:r>
              <a:rPr lang="en-GB" sz="800" b="1" dirty="0">
                <a:solidFill>
                  <a:srgbClr val="0070C0"/>
                </a:solidFill>
              </a:rPr>
              <a:t>TS256GJF790C</a:t>
            </a:r>
            <a:r>
              <a:rPr lang="en-GB" sz="800" dirty="0"/>
              <a:t> </a:t>
            </a:r>
            <a:r>
              <a:rPr lang="en-GB" sz="800" b="1" dirty="0"/>
              <a:t>TRANSCEND MEMORY STICK 256GB JETFLASH 790C, RETRACTABLE</a:t>
            </a:r>
            <a:r>
              <a:rPr lang="en-GB" sz="800" dirty="0"/>
              <a:t>, USB 3.2, USB TYPE-C, WINDOWS OS AND MAC OS, BLACK </a:t>
            </a:r>
            <a:r>
              <a:rPr lang="en-GB" sz="800" b="1" dirty="0">
                <a:solidFill>
                  <a:srgbClr val="FF0000"/>
                </a:solidFill>
              </a:rPr>
              <a:t>€ 25</a:t>
            </a:r>
          </a:p>
        </p:txBody>
      </p:sp>
      <p:sp>
        <p:nvSpPr>
          <p:cNvPr id="2" name="TextBox 1"/>
          <p:cNvSpPr txBox="1"/>
          <p:nvPr/>
        </p:nvSpPr>
        <p:spPr>
          <a:xfrm>
            <a:off x="6287395" y="3367149"/>
            <a:ext cx="3588473" cy="830997"/>
          </a:xfrm>
          <a:prstGeom prst="rect">
            <a:avLst/>
          </a:prstGeom>
          <a:noFill/>
        </p:spPr>
        <p:txBody>
          <a:bodyPr wrap="square" rtlCol="0">
            <a:spAutoFit/>
          </a:bodyPr>
          <a:lstStyle/>
          <a:p>
            <a:r>
              <a:rPr lang="en-GB" sz="800" b="1" dirty="0">
                <a:solidFill>
                  <a:srgbClr val="0070C0"/>
                </a:solidFill>
              </a:rPr>
              <a:t>TS1TSJ25M3S</a:t>
            </a:r>
            <a:r>
              <a:rPr lang="en-GB" sz="800" dirty="0"/>
              <a:t> </a:t>
            </a:r>
            <a:r>
              <a:rPr lang="en-GB" sz="800" b="1" dirty="0"/>
              <a:t>TRANSCEND EXTERNAL HDD 25M3 1TB, 2.5'', </a:t>
            </a:r>
            <a:r>
              <a:rPr lang="en-GB" sz="800" dirty="0"/>
              <a:t>USB 3.1, RUGGED, SLIMMER, LIGHTER, MILITARY GRADE SHOCK RESISTANCE, RUBBER CASE, ONE TOUCH BACKUP BUTTON, SUPPORT WIN, MAC, LINUX, 3YW, IRON GRAY </a:t>
            </a:r>
            <a:r>
              <a:rPr lang="en-GB" sz="800" b="1" dirty="0">
                <a:solidFill>
                  <a:srgbClr val="FF0000"/>
                </a:solidFill>
              </a:rPr>
              <a:t>€ 102</a:t>
            </a:r>
          </a:p>
          <a:p>
            <a:r>
              <a:rPr lang="en-GB" sz="800" b="1" dirty="0">
                <a:solidFill>
                  <a:srgbClr val="0070C0"/>
                </a:solidFill>
                <a:hlinkClick r:id="rId6"/>
              </a:rPr>
              <a:t>TS2TSJ25M3S</a:t>
            </a:r>
            <a:r>
              <a:rPr lang="en-GB" sz="800" dirty="0"/>
              <a:t> </a:t>
            </a:r>
            <a:r>
              <a:rPr lang="en-GB" sz="800" b="1" dirty="0"/>
              <a:t>TRANSCEND EXTERNAL HDD 25M3 2TB, 2.5'', </a:t>
            </a:r>
            <a:r>
              <a:rPr lang="en-GB" sz="800" dirty="0"/>
              <a:t>USB 3.1, RUGGED, SLIMMER, LIGHTER, MILITARY GRADE SHOCK RESISTANCE, RUBBER CASE, ONE TOUCH BACKUP BUTTON, SUPPORT WIN, MAC, LINUX, 3YW, IRON GRAY </a:t>
            </a:r>
            <a:r>
              <a:rPr lang="en-GB" sz="800" b="1" dirty="0">
                <a:solidFill>
                  <a:srgbClr val="FF0000"/>
                </a:solidFill>
              </a:rPr>
              <a:t>€ 136</a:t>
            </a:r>
          </a:p>
        </p:txBody>
      </p:sp>
      <p:sp>
        <p:nvSpPr>
          <p:cNvPr id="3" name="TextBox 2"/>
          <p:cNvSpPr txBox="1"/>
          <p:nvPr/>
        </p:nvSpPr>
        <p:spPr>
          <a:xfrm>
            <a:off x="6287395" y="2134040"/>
            <a:ext cx="3472199" cy="830997"/>
          </a:xfrm>
          <a:prstGeom prst="rect">
            <a:avLst/>
          </a:prstGeom>
          <a:noFill/>
        </p:spPr>
        <p:txBody>
          <a:bodyPr wrap="square" rtlCol="0">
            <a:spAutoFit/>
          </a:bodyPr>
          <a:lstStyle/>
          <a:p>
            <a:r>
              <a:rPr lang="en-GB" sz="800" b="1" dirty="0">
                <a:solidFill>
                  <a:srgbClr val="0070C0"/>
                </a:solidFill>
              </a:rPr>
              <a:t>TS250GESD270C</a:t>
            </a:r>
            <a:r>
              <a:rPr lang="en-GB" sz="800" dirty="0"/>
              <a:t> </a:t>
            </a:r>
            <a:r>
              <a:rPr lang="en-GB" sz="800" b="1" dirty="0"/>
              <a:t>TRANSCEND SSD ESD270C EXTERNAL PORTABLE 250GB, 2.5'', </a:t>
            </a:r>
            <a:r>
              <a:rPr lang="en-GB" sz="800" dirty="0"/>
              <a:t>USB 3.1, BLACK, COMPACT AND LIGHT AS A FEATHER, ONE TOUCH BACKUP BUTTON, SUPPORT WINDOWS / MAC / LINUX, 3YW </a:t>
            </a:r>
            <a:r>
              <a:rPr lang="en-GB" sz="800" b="1" dirty="0">
                <a:solidFill>
                  <a:srgbClr val="FF0000"/>
                </a:solidFill>
              </a:rPr>
              <a:t>€ 54</a:t>
            </a:r>
          </a:p>
          <a:p>
            <a:r>
              <a:rPr lang="en-GB" sz="800" b="1" dirty="0">
                <a:solidFill>
                  <a:srgbClr val="0070C0"/>
                </a:solidFill>
                <a:hlinkClick r:id="rId7"/>
              </a:rPr>
              <a:t>TS500GESD270C</a:t>
            </a:r>
            <a:r>
              <a:rPr lang="en-GB" sz="800" dirty="0"/>
              <a:t> </a:t>
            </a:r>
            <a:r>
              <a:rPr lang="en-GB" sz="800" b="1" dirty="0"/>
              <a:t>TRANSCEND SSD ESD270C EXTERNAL PORTABLE 500GB, 2.5'', </a:t>
            </a:r>
            <a:r>
              <a:rPr lang="en-GB" sz="800" dirty="0"/>
              <a:t>USB 3.1, COMPACT AND LIGHT AS A FEATHER, ONE TOUCH BACKUP BUTTON, SUPPORT WINDOWS, MAC,  LINUX, 3YW, BLACK </a:t>
            </a:r>
            <a:r>
              <a:rPr lang="en-GB" sz="800" b="1" dirty="0">
                <a:solidFill>
                  <a:srgbClr val="FF0000"/>
                </a:solidFill>
              </a:rPr>
              <a:t>€ 78</a:t>
            </a:r>
          </a:p>
        </p:txBody>
      </p:sp>
      <p:sp>
        <p:nvSpPr>
          <p:cNvPr id="4" name="TextBox 3"/>
          <p:cNvSpPr txBox="1"/>
          <p:nvPr/>
        </p:nvSpPr>
        <p:spPr>
          <a:xfrm>
            <a:off x="6324217" y="5483389"/>
            <a:ext cx="3452216" cy="461665"/>
          </a:xfrm>
          <a:prstGeom prst="rect">
            <a:avLst/>
          </a:prstGeom>
          <a:noFill/>
        </p:spPr>
        <p:txBody>
          <a:bodyPr wrap="square" rtlCol="0">
            <a:spAutoFit/>
          </a:bodyPr>
          <a:lstStyle/>
          <a:p>
            <a:r>
              <a:rPr lang="en-GB" sz="800" b="1" dirty="0">
                <a:solidFill>
                  <a:srgbClr val="0070C0"/>
                </a:solidFill>
              </a:rPr>
              <a:t>TS-HUB5C</a:t>
            </a:r>
            <a:r>
              <a:rPr lang="en-GB" sz="800" dirty="0"/>
              <a:t> </a:t>
            </a:r>
            <a:r>
              <a:rPr lang="en-GB" sz="800" b="1" dirty="0"/>
              <a:t>TRANSCEND HUB 6-IN-1 USB 3.1 GEN 2, </a:t>
            </a:r>
            <a:r>
              <a:rPr lang="en-GB" sz="800" dirty="0"/>
              <a:t>USB TYPE-C (USB 3.1 GEN 2), MICROSD CARD SLOT (UHS-I), SD CARD SLOT (UHS-II) , USB TYPE-C (MAX. 60W POWER DELIVERY) , USB TYPE-A X2 (USB 3.1 GEN 1), BLACK, 2YW </a:t>
            </a:r>
            <a:r>
              <a:rPr lang="en-GB" sz="800" b="1" dirty="0">
                <a:solidFill>
                  <a:srgbClr val="FF0000"/>
                </a:solidFill>
              </a:rPr>
              <a:t>€ 46</a:t>
            </a:r>
          </a:p>
        </p:txBody>
      </p:sp>
      <p:pic>
        <p:nvPicPr>
          <p:cNvPr id="31" name="Picture 30"/>
          <p:cNvPicPr>
            <a:picLocks noChangeAspect="1"/>
          </p:cNvPicPr>
          <p:nvPr/>
        </p:nvPicPr>
        <p:blipFill rotWithShape="1">
          <a:blip r:embed="rId8">
            <a:extLst>
              <a:ext uri="{28A0092B-C50C-407E-A947-70E740481C1C}">
                <a14:useLocalDpi xmlns:a14="http://schemas.microsoft.com/office/drawing/2010/main" val="0"/>
              </a:ext>
            </a:extLst>
          </a:blip>
          <a:srcRect b="2107"/>
          <a:stretch/>
        </p:blipFill>
        <p:spPr>
          <a:xfrm>
            <a:off x="5796990" y="2176904"/>
            <a:ext cx="503003" cy="683151"/>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19963" y="3412195"/>
            <a:ext cx="423842" cy="688743"/>
          </a:xfrm>
          <a:prstGeom prst="rect">
            <a:avLst/>
          </a:prstGeom>
        </p:spPr>
      </p:pic>
      <p:pic>
        <p:nvPicPr>
          <p:cNvPr id="34" name="Picture 33"/>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rot="16200000">
            <a:off x="5900977" y="4416741"/>
            <a:ext cx="203777" cy="637704"/>
          </a:xfrm>
          <a:prstGeom prst="rect">
            <a:avLst/>
          </a:prstGeom>
        </p:spPr>
      </p:pic>
      <p:pic>
        <p:nvPicPr>
          <p:cNvPr id="35" name="Picture 34"/>
          <p:cNvPicPr>
            <a:picLocks noChangeAspect="1"/>
          </p:cNvPicPr>
          <p:nvPr/>
        </p:nvPicPr>
        <p:blipFill rotWithShape="1">
          <a:blip r:embed="rId11" cstate="print">
            <a:extLst>
              <a:ext uri="{28A0092B-C50C-407E-A947-70E740481C1C}">
                <a14:useLocalDpi xmlns:a14="http://schemas.microsoft.com/office/drawing/2010/main" val="0"/>
              </a:ext>
            </a:extLst>
          </a:blip>
          <a:srcRect l="7124" t="813" r="3394" b="324"/>
          <a:stretch/>
        </p:blipFill>
        <p:spPr>
          <a:xfrm rot="16200000">
            <a:off x="5907434" y="4801252"/>
            <a:ext cx="195948" cy="632617"/>
          </a:xfrm>
          <a:prstGeom prst="rect">
            <a:avLst/>
          </a:prstGeom>
        </p:spPr>
      </p:pic>
      <p:pic>
        <p:nvPicPr>
          <p:cNvPr id="36" name="Picture 3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687797" y="5473772"/>
            <a:ext cx="704649" cy="423741"/>
          </a:xfrm>
          <a:prstGeom prst="rect">
            <a:avLst/>
          </a:prstGeom>
        </p:spPr>
      </p:pic>
      <p:sp>
        <p:nvSpPr>
          <p:cNvPr id="38" name="TextBox 37"/>
          <p:cNvSpPr txBox="1"/>
          <p:nvPr/>
        </p:nvSpPr>
        <p:spPr>
          <a:xfrm>
            <a:off x="7241144" y="160628"/>
            <a:ext cx="2688140" cy="230832"/>
          </a:xfrm>
          <a:prstGeom prst="rect">
            <a:avLst/>
          </a:prstGeom>
          <a:noFill/>
        </p:spPr>
        <p:txBody>
          <a:bodyPr wrap="square" rtlCol="0">
            <a:spAutoFit/>
          </a:bodyPr>
          <a:lstStyle/>
          <a:p>
            <a:pPr algn="r"/>
            <a:r>
              <a:rPr lang="en-US" sz="850" b="1" dirty="0">
                <a:solidFill>
                  <a:srgbClr val="FF0000"/>
                </a:solidFill>
              </a:rPr>
              <a:t>Special Offers are valid until 31.07 or until stock lasts.</a:t>
            </a:r>
            <a:endParaRPr lang="en-GB" sz="850" b="1" dirty="0">
              <a:solidFill>
                <a:srgbClr val="FF0000"/>
              </a:solidFill>
            </a:endParaRPr>
          </a:p>
        </p:txBody>
      </p:sp>
      <p:sp>
        <p:nvSpPr>
          <p:cNvPr id="15" name="TextBox 14">
            <a:extLst>
              <a:ext uri="{FF2B5EF4-FFF2-40B4-BE49-F238E27FC236}">
                <a16:creationId xmlns:a16="http://schemas.microsoft.com/office/drawing/2014/main" id="{F25BBA2C-0189-605F-94AB-16D0769B5658}"/>
              </a:ext>
            </a:extLst>
          </p:cNvPr>
          <p:cNvSpPr txBox="1"/>
          <p:nvPr/>
        </p:nvSpPr>
        <p:spPr>
          <a:xfrm>
            <a:off x="89176" y="5285956"/>
            <a:ext cx="2854376" cy="1077218"/>
          </a:xfrm>
          <a:prstGeom prst="rect">
            <a:avLst/>
          </a:prstGeom>
          <a:noFill/>
        </p:spPr>
        <p:txBody>
          <a:bodyPr wrap="square" rtlCol="0">
            <a:spAutoFit/>
          </a:bodyPr>
          <a:lstStyle/>
          <a:p>
            <a:r>
              <a:rPr lang="en-US" sz="800" b="1" dirty="0">
                <a:solidFill>
                  <a:schemeClr val="accent5"/>
                </a:solidFill>
              </a:rPr>
              <a:t>90PF05I1-M00PV0</a:t>
            </a:r>
            <a:r>
              <a:rPr lang="en-US" sz="800" dirty="0"/>
              <a:t> </a:t>
            </a:r>
            <a:r>
              <a:rPr lang="en-US" sz="800" b="1" dirty="0"/>
              <a:t>ASUS PC EXPERTCENTER P500 MT</a:t>
            </a:r>
            <a:r>
              <a:rPr lang="en-US" sz="800" dirty="0"/>
              <a:t>, </a:t>
            </a:r>
            <a:r>
              <a:rPr lang="en-US" sz="800" b="1" dirty="0"/>
              <a:t>P500MV-13420H1500</a:t>
            </a:r>
            <a:r>
              <a:rPr lang="en-US" sz="800" dirty="0"/>
              <a:t>, INTEL i5-13420H 2.1-4.6GHz/12MB, 8C, 16GB, 512GB SSD M.2 2280 </a:t>
            </a:r>
            <a:r>
              <a:rPr lang="en-US" sz="800" dirty="0" err="1"/>
              <a:t>NVMe</a:t>
            </a:r>
            <a:r>
              <a:rPr lang="en-US" sz="800" dirty="0"/>
              <a:t> PCIe4, INTEL UHD GRAPHICS, DVDRW, LAN, USB-A, USB-C, HDMI, DP, DOS, 5YW, GREY </a:t>
            </a:r>
            <a:r>
              <a:rPr lang="en-GB" sz="800" b="1" dirty="0">
                <a:solidFill>
                  <a:srgbClr val="FF0000"/>
                </a:solidFill>
              </a:rPr>
              <a:t>€ 692</a:t>
            </a:r>
          </a:p>
          <a:p>
            <a:r>
              <a:rPr lang="en-US" sz="800" b="1" dirty="0">
                <a:solidFill>
                  <a:schemeClr val="accent5"/>
                </a:solidFill>
              </a:rPr>
              <a:t>90PF05I1-M00PW0</a:t>
            </a:r>
            <a:r>
              <a:rPr lang="en-US" sz="800" dirty="0"/>
              <a:t> </a:t>
            </a:r>
            <a:r>
              <a:rPr lang="en-US" sz="800" b="1" dirty="0"/>
              <a:t>ASUS PC EXPERTCENTER P500 MT, P500MV-13620H0580</a:t>
            </a:r>
            <a:r>
              <a:rPr lang="en-US" sz="800" dirty="0"/>
              <a:t>, INTEL i7-13620H 2.4-4.9GHz/24MB, 10C, 16GB, 512GB SSD M.2 2280 </a:t>
            </a:r>
            <a:r>
              <a:rPr lang="en-US" sz="800" dirty="0" err="1"/>
              <a:t>NVMe</a:t>
            </a:r>
            <a:r>
              <a:rPr lang="en-US" sz="800" dirty="0"/>
              <a:t> PCIe4, INTEL UHD GRAPHICS, DVDRW, LAN, USB-A, USB-C, HDMI, DP, DOS, 5YW, GREY </a:t>
            </a:r>
            <a:r>
              <a:rPr lang="en-GB" sz="800" b="1" dirty="0">
                <a:solidFill>
                  <a:srgbClr val="FF0000"/>
                </a:solidFill>
              </a:rPr>
              <a:t>€ 796</a:t>
            </a:r>
            <a:endParaRPr lang="en-CY" sz="800" dirty="0"/>
          </a:p>
        </p:txBody>
      </p:sp>
      <p:sp>
        <p:nvSpPr>
          <p:cNvPr id="16" name="TextBox 15">
            <a:extLst>
              <a:ext uri="{FF2B5EF4-FFF2-40B4-BE49-F238E27FC236}">
                <a16:creationId xmlns:a16="http://schemas.microsoft.com/office/drawing/2014/main" id="{AD6FFE85-B1F9-2D99-5A0E-7CD2EDEBBA4F}"/>
              </a:ext>
            </a:extLst>
          </p:cNvPr>
          <p:cNvSpPr txBox="1"/>
          <p:nvPr/>
        </p:nvSpPr>
        <p:spPr>
          <a:xfrm>
            <a:off x="-4703" y="3392215"/>
            <a:ext cx="2874906" cy="215444"/>
          </a:xfrm>
          <a:prstGeom prst="rect">
            <a:avLst/>
          </a:prstGeom>
          <a:solidFill>
            <a:srgbClr val="4D4D4D"/>
          </a:solidFill>
          <a:ln>
            <a:noFill/>
          </a:ln>
        </p:spPr>
        <p:txBody>
          <a:bodyPr wrap="square" rtlCol="0">
            <a:spAutoFit/>
          </a:bodyPr>
          <a:lstStyle/>
          <a:p>
            <a:pPr algn="ctr"/>
            <a:r>
              <a:rPr lang="en-US" sz="800" b="1" dirty="0">
                <a:solidFill>
                  <a:schemeClr val="bg1"/>
                </a:solidFill>
              </a:rPr>
              <a:t>EXPERTCENTER P500 MT, MINI TOWER</a:t>
            </a:r>
          </a:p>
        </p:txBody>
      </p:sp>
      <p:pic>
        <p:nvPicPr>
          <p:cNvPr id="22" name="Εικόνα 21" descr="Εικόνα που περιέχει ηλεκτρονικές συσκευές, ηλεκτρονική συσκευή, υπολογιστής, συσκευή εξόδου&#10;&#10;Το περιεχόμενο που δημιουργείται από AI ενδέχεται να είναι εσφαλμένο.">
            <a:extLst>
              <a:ext uri="{FF2B5EF4-FFF2-40B4-BE49-F238E27FC236}">
                <a16:creationId xmlns:a16="http://schemas.microsoft.com/office/drawing/2014/main" id="{448706FD-3AE3-1AEC-3E5D-390A4DE55A6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31070" y="3638441"/>
            <a:ext cx="2183938" cy="1666458"/>
          </a:xfrm>
          <a:prstGeom prst="rect">
            <a:avLst/>
          </a:prstGeom>
        </p:spPr>
      </p:pic>
      <p:sp>
        <p:nvSpPr>
          <p:cNvPr id="12" name="Rectangle 11">
            <a:extLst>
              <a:ext uri="{FF2B5EF4-FFF2-40B4-BE49-F238E27FC236}">
                <a16:creationId xmlns:a16="http://schemas.microsoft.com/office/drawing/2014/main" id="{37640000-6A01-6493-7B7E-8B802A095B6B}"/>
              </a:ext>
            </a:extLst>
          </p:cNvPr>
          <p:cNvSpPr/>
          <p:nvPr/>
        </p:nvSpPr>
        <p:spPr>
          <a:xfrm>
            <a:off x="0" y="6321208"/>
            <a:ext cx="9906000" cy="5367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36">
            <a:extLst>
              <a:ext uri="{FF2B5EF4-FFF2-40B4-BE49-F238E27FC236}">
                <a16:creationId xmlns:a16="http://schemas.microsoft.com/office/drawing/2014/main" id="{35AE9CCF-61FD-0696-DA01-CF1040CFABDD}"/>
              </a:ext>
            </a:extLst>
          </p:cNvPr>
          <p:cNvSpPr/>
          <p:nvPr/>
        </p:nvSpPr>
        <p:spPr>
          <a:xfrm>
            <a:off x="1200461" y="6443409"/>
            <a:ext cx="1318048" cy="292388"/>
          </a:xfrm>
          <a:prstGeom prst="rect">
            <a:avLst/>
          </a:prstGeom>
          <a:noFill/>
        </p:spPr>
        <p:txBody>
          <a:bodyPr wrap="square">
            <a:spAutoFit/>
          </a:bodyPr>
          <a:lstStyle/>
          <a:p>
            <a:pPr algn="ctr"/>
            <a:r>
              <a:rPr lang="en-US" sz="600" dirty="0">
                <a:latin typeface="HP Simplified" panose="020B0604020204020204" pitchFamily="34" charset="0"/>
                <a:cs typeface="Calibri" pitchFamily="34" charset="0"/>
              </a:rPr>
              <a:t>Call now on:</a:t>
            </a:r>
          </a:p>
          <a:p>
            <a:pPr algn="ctr"/>
            <a:r>
              <a:rPr lang="en-US" sz="600" dirty="0">
                <a:latin typeface="HP Simplified" panose="020B0604020204020204" pitchFamily="34" charset="0"/>
                <a:cs typeface="Calibri" pitchFamily="34" charset="0"/>
              </a:rPr>
              <a:t>Mail on</a:t>
            </a:r>
            <a:r>
              <a:rPr lang="en-US" sz="700" dirty="0">
                <a:latin typeface="HP Simplified" panose="020B0604020204020204" pitchFamily="34" charset="0"/>
                <a:cs typeface="Calibri" pitchFamily="34" charset="0"/>
              </a:rPr>
              <a:t>: </a:t>
            </a:r>
          </a:p>
        </p:txBody>
      </p:sp>
      <p:sp>
        <p:nvSpPr>
          <p:cNvPr id="23" name="Rectangle 43">
            <a:extLst>
              <a:ext uri="{FF2B5EF4-FFF2-40B4-BE49-F238E27FC236}">
                <a16:creationId xmlns:a16="http://schemas.microsoft.com/office/drawing/2014/main" id="{B44F8653-7787-20A7-8A59-560F3EF8BC02}"/>
              </a:ext>
            </a:extLst>
          </p:cNvPr>
          <p:cNvSpPr/>
          <p:nvPr/>
        </p:nvSpPr>
        <p:spPr>
          <a:xfrm>
            <a:off x="6709033" y="6312604"/>
            <a:ext cx="3223772" cy="55399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600" dirty="0">
                <a:latin typeface="HP Simplified" panose="020B0604020204020204" pitchFamily="34" charset="0"/>
                <a:cs typeface="Calibri" pitchFamily="34" charset="0"/>
              </a:rPr>
              <a:t>Prices, promotions, specifications, availability and terms of offers may change without notice. Despite our best efforts, a small number of items may contain pricing, typography, or photography errors. Correct prices and promotions are validated at the time your order is placed.  Delivery and installation charges are not included. </a:t>
            </a:r>
            <a:r>
              <a:rPr lang="en-US" sz="600" dirty="0">
                <a:latin typeface="HP Simplified" panose="020B0604020204020204" pitchFamily="34" charset="0"/>
                <a:cs typeface="Calibri" pitchFamily="34" charset="0"/>
              </a:rPr>
              <a:t>Products' warranty is the warranty given by the manufacturer.</a:t>
            </a:r>
            <a:r>
              <a:rPr lang="en-GB" sz="600" dirty="0">
                <a:latin typeface="HP Simplified" panose="020B0604020204020204" pitchFamily="34" charset="0"/>
                <a:cs typeface="Calibri" pitchFamily="34" charset="0"/>
              </a:rPr>
              <a:t>  </a:t>
            </a:r>
            <a:r>
              <a:rPr lang="en-GB" sz="600" b="1" dirty="0">
                <a:latin typeface="HP Simplified" panose="020B0604020204020204" pitchFamily="34" charset="0"/>
                <a:cs typeface="Calibri" pitchFamily="34" charset="0"/>
              </a:rPr>
              <a:t>VAT is included</a:t>
            </a:r>
          </a:p>
        </p:txBody>
      </p:sp>
      <p:sp>
        <p:nvSpPr>
          <p:cNvPr id="25" name="TextBox 24">
            <a:extLst>
              <a:ext uri="{FF2B5EF4-FFF2-40B4-BE49-F238E27FC236}">
                <a16:creationId xmlns:a16="http://schemas.microsoft.com/office/drawing/2014/main" id="{2E2BD166-C966-ABC9-439E-6B05499CF0BE}"/>
              </a:ext>
            </a:extLst>
          </p:cNvPr>
          <p:cNvSpPr txBox="1"/>
          <p:nvPr/>
        </p:nvSpPr>
        <p:spPr>
          <a:xfrm>
            <a:off x="8679968" y="3745"/>
            <a:ext cx="1198605" cy="230832"/>
          </a:xfrm>
          <a:prstGeom prst="rect">
            <a:avLst/>
          </a:prstGeom>
          <a:noFill/>
        </p:spPr>
        <p:txBody>
          <a:bodyPr wrap="square" rtlCol="0">
            <a:spAutoFit/>
          </a:bodyPr>
          <a:lstStyle/>
          <a:p>
            <a:r>
              <a:rPr lang="en-US" sz="900" dirty="0"/>
              <a:t>Retail File June 2025</a:t>
            </a:r>
          </a:p>
        </p:txBody>
      </p:sp>
    </p:spTree>
    <p:extLst>
      <p:ext uri="{BB962C8B-B14F-4D97-AF65-F5344CB8AC3E}">
        <p14:creationId xmlns:p14="http://schemas.microsoft.com/office/powerpoint/2010/main" val="254584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693</TotalTime>
  <Words>2622</Words>
  <Application>Microsoft Office PowerPoint</Application>
  <PresentationFormat>Χαρτί Α4 (210x297 χιλ.)</PresentationFormat>
  <Paragraphs>76</Paragraphs>
  <Slides>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vt:i4>
      </vt:variant>
    </vt:vector>
  </HeadingPairs>
  <TitlesOfParts>
    <vt:vector size="9" baseType="lpstr">
      <vt:lpstr>Arial</vt:lpstr>
      <vt:lpstr>Calibri</vt:lpstr>
      <vt:lpstr>Calibri Light</vt:lpstr>
      <vt:lpstr>Dubai Light</vt:lpstr>
      <vt:lpstr>HP Simplified</vt:lpstr>
      <vt:lpstr>Office Theme</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Yiannis Andreou</dc:creator>
  <cp:lastModifiedBy>Panagiotis Papaeconomou</cp:lastModifiedBy>
  <cp:revision>68</cp:revision>
  <dcterms:created xsi:type="dcterms:W3CDTF">2025-06-05T12:36:59Z</dcterms:created>
  <dcterms:modified xsi:type="dcterms:W3CDTF">2025-06-19T07:39:08Z</dcterms:modified>
</cp:coreProperties>
</file>