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606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Φωτεινό στυλ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133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agiotis Papaeconomou" userId="d2669bce-f281-4dcb-b2b6-01568d8daf3a" providerId="ADAL" clId="{3679B718-8043-487C-8FE6-7DC073631CB1}"/>
    <pc:docChg chg="custSel modSld">
      <pc:chgData name="Panagiotis Papaeconomou" userId="d2669bce-f281-4dcb-b2b6-01568d8daf3a" providerId="ADAL" clId="{3679B718-8043-487C-8FE6-7DC073631CB1}" dt="2025-06-19T07:39:03.687" v="117" actId="113"/>
      <pc:docMkLst>
        <pc:docMk/>
      </pc:docMkLst>
      <pc:sldChg chg="addSp delSp modSp mod">
        <pc:chgData name="Panagiotis Papaeconomou" userId="d2669bce-f281-4dcb-b2b6-01568d8daf3a" providerId="ADAL" clId="{3679B718-8043-487C-8FE6-7DC073631CB1}" dt="2025-06-19T07:36:30.370" v="91" actId="3626"/>
        <pc:sldMkLst>
          <pc:docMk/>
          <pc:sldMk cId="335608145" sldId="256"/>
        </pc:sldMkLst>
        <pc:spChg chg="add mod">
          <ac:chgData name="Panagiotis Papaeconomou" userId="d2669bce-f281-4dcb-b2b6-01568d8daf3a" providerId="ADAL" clId="{3679B718-8043-487C-8FE6-7DC073631CB1}" dt="2025-06-16T10:29:44.473" v="6"/>
          <ac:spMkLst>
            <pc:docMk/>
            <pc:sldMk cId="335608145" sldId="256"/>
            <ac:spMk id="2" creationId="{739204A7-ED94-3103-F9DA-410327BED143}"/>
          </ac:spMkLst>
        </pc:spChg>
        <pc:spChg chg="mod">
          <ac:chgData name="Panagiotis Papaeconomou" userId="d2669bce-f281-4dcb-b2b6-01568d8daf3a" providerId="ADAL" clId="{3679B718-8043-487C-8FE6-7DC073631CB1}" dt="2025-06-19T07:35:45.313" v="83" actId="3626"/>
          <ac:spMkLst>
            <pc:docMk/>
            <pc:sldMk cId="335608145" sldId="256"/>
            <ac:spMk id="4" creationId="{00000000-0000-0000-0000-000000000000}"/>
          </ac:spMkLst>
        </pc:spChg>
        <pc:spChg chg="mod">
          <ac:chgData name="Panagiotis Papaeconomou" userId="d2669bce-f281-4dcb-b2b6-01568d8daf3a" providerId="ADAL" clId="{3679B718-8043-487C-8FE6-7DC073631CB1}" dt="2025-06-19T07:35:57.057" v="85" actId="3626"/>
          <ac:spMkLst>
            <pc:docMk/>
            <pc:sldMk cId="335608145" sldId="256"/>
            <ac:spMk id="6" creationId="{00000000-0000-0000-0000-000000000000}"/>
          </ac:spMkLst>
        </pc:spChg>
        <pc:spChg chg="mod">
          <ac:chgData name="Panagiotis Papaeconomou" userId="d2669bce-f281-4dcb-b2b6-01568d8daf3a" providerId="ADAL" clId="{3679B718-8043-487C-8FE6-7DC073631CB1}" dt="2025-06-19T07:36:01.855" v="86" actId="3626"/>
          <ac:spMkLst>
            <pc:docMk/>
            <pc:sldMk cId="335608145" sldId="256"/>
            <ac:spMk id="7" creationId="{00000000-0000-0000-0000-000000000000}"/>
          </ac:spMkLst>
        </pc:spChg>
        <pc:spChg chg="mod">
          <ac:chgData name="Panagiotis Papaeconomou" userId="d2669bce-f281-4dcb-b2b6-01568d8daf3a" providerId="ADAL" clId="{3679B718-8043-487C-8FE6-7DC073631CB1}" dt="2025-06-19T07:35:36.097" v="81" actId="3626"/>
          <ac:spMkLst>
            <pc:docMk/>
            <pc:sldMk cId="335608145" sldId="256"/>
            <ac:spMk id="8" creationId="{00000000-0000-0000-0000-000000000000}"/>
          </ac:spMkLst>
        </pc:spChg>
        <pc:spChg chg="mod">
          <ac:chgData name="Panagiotis Papaeconomou" userId="d2669bce-f281-4dcb-b2b6-01568d8daf3a" providerId="ADAL" clId="{3679B718-8043-487C-8FE6-7DC073631CB1}" dt="2025-06-19T07:36:30.370" v="91" actId="3626"/>
          <ac:spMkLst>
            <pc:docMk/>
            <pc:sldMk cId="335608145" sldId="256"/>
            <ac:spMk id="9" creationId="{00000000-0000-0000-0000-000000000000}"/>
          </ac:spMkLst>
        </pc:spChg>
        <pc:spChg chg="add mod">
          <ac:chgData name="Panagiotis Papaeconomou" userId="d2669bce-f281-4dcb-b2b6-01568d8daf3a" providerId="ADAL" clId="{3679B718-8043-487C-8FE6-7DC073631CB1}" dt="2025-06-16T10:29:44.473" v="6"/>
          <ac:spMkLst>
            <pc:docMk/>
            <pc:sldMk cId="335608145" sldId="256"/>
            <ac:spMk id="10" creationId="{D2FAEF62-8DF8-C921-9041-F6B7365913B4}"/>
          </ac:spMkLst>
        </pc:spChg>
        <pc:spChg chg="add mod">
          <ac:chgData name="Panagiotis Papaeconomou" userId="d2669bce-f281-4dcb-b2b6-01568d8daf3a" providerId="ADAL" clId="{3679B718-8043-487C-8FE6-7DC073631CB1}" dt="2025-06-16T10:29:44.473" v="6"/>
          <ac:spMkLst>
            <pc:docMk/>
            <pc:sldMk cId="335608145" sldId="256"/>
            <ac:spMk id="12" creationId="{6227B001-0FAA-ED2C-D328-6632DD7048E2}"/>
          </ac:spMkLst>
        </pc:spChg>
        <pc:spChg chg="mod">
          <ac:chgData name="Panagiotis Papaeconomou" userId="d2669bce-f281-4dcb-b2b6-01568d8daf3a" providerId="ADAL" clId="{3679B718-8043-487C-8FE6-7DC073631CB1}" dt="2025-06-16T10:28:44.790" v="0"/>
          <ac:spMkLst>
            <pc:docMk/>
            <pc:sldMk cId="335608145" sldId="256"/>
            <ac:spMk id="19" creationId="{00000000-0000-0000-0000-000000000000}"/>
          </ac:spMkLst>
        </pc:spChg>
        <pc:spChg chg="mod">
          <ac:chgData name="Panagiotis Papaeconomou" userId="d2669bce-f281-4dcb-b2b6-01568d8daf3a" providerId="ADAL" clId="{3679B718-8043-487C-8FE6-7DC073631CB1}" dt="2025-06-19T07:36:11.802" v="87" actId="3626"/>
          <ac:spMkLst>
            <pc:docMk/>
            <pc:sldMk cId="335608145" sldId="256"/>
            <ac:spMk id="32" creationId="{00000000-0000-0000-0000-000000000000}"/>
          </ac:spMkLst>
        </pc:spChg>
        <pc:spChg chg="mod">
          <ac:chgData name="Panagiotis Papaeconomou" userId="d2669bce-f281-4dcb-b2b6-01568d8daf3a" providerId="ADAL" clId="{3679B718-8043-487C-8FE6-7DC073631CB1}" dt="2025-06-19T07:36:20.869" v="89" actId="3626"/>
          <ac:spMkLst>
            <pc:docMk/>
            <pc:sldMk cId="335608145" sldId="256"/>
            <ac:spMk id="48" creationId="{4154CB34-C227-B3E0-742C-3F7F9CF3A23A}"/>
          </ac:spMkLst>
        </pc:spChg>
        <pc:spChg chg="mod">
          <ac:chgData name="Panagiotis Papaeconomou" userId="d2669bce-f281-4dcb-b2b6-01568d8daf3a" providerId="ADAL" clId="{3679B718-8043-487C-8FE6-7DC073631CB1}" dt="2025-06-16T11:36:22.985" v="53" actId="20577"/>
          <ac:spMkLst>
            <pc:docMk/>
            <pc:sldMk cId="335608145" sldId="256"/>
            <ac:spMk id="49" creationId="{DCC852A7-CED6-9C7E-789D-35B7173DE5C3}"/>
          </ac:spMkLst>
        </pc:spChg>
      </pc:sldChg>
      <pc:sldChg chg="addSp delSp modSp mod">
        <pc:chgData name="Panagiotis Papaeconomou" userId="d2669bce-f281-4dcb-b2b6-01568d8daf3a" providerId="ADAL" clId="{3679B718-8043-487C-8FE6-7DC073631CB1}" dt="2025-06-19T07:37:17.173" v="101" actId="3626"/>
        <pc:sldMkLst>
          <pc:docMk/>
          <pc:sldMk cId="801649840" sldId="257"/>
        </pc:sldMkLst>
        <pc:spChg chg="mod">
          <ac:chgData name="Panagiotis Papaeconomou" userId="d2669bce-f281-4dcb-b2b6-01568d8daf3a" providerId="ADAL" clId="{3679B718-8043-487C-8FE6-7DC073631CB1}" dt="2025-06-19T07:37:00.466" v="97" actId="3626"/>
          <ac:spMkLst>
            <pc:docMk/>
            <pc:sldMk cId="801649840" sldId="257"/>
            <ac:spMk id="5" creationId="{00000000-0000-0000-0000-000000000000}"/>
          </ac:spMkLst>
        </pc:spChg>
        <pc:spChg chg="mod">
          <ac:chgData name="Panagiotis Papaeconomou" userId="d2669bce-f281-4dcb-b2b6-01568d8daf3a" providerId="ADAL" clId="{3679B718-8043-487C-8FE6-7DC073631CB1}" dt="2025-06-19T07:36:44.821" v="93" actId="3626"/>
          <ac:spMkLst>
            <pc:docMk/>
            <pc:sldMk cId="801649840" sldId="257"/>
            <ac:spMk id="10" creationId="{00000000-0000-0000-0000-000000000000}"/>
          </ac:spMkLst>
        </pc:spChg>
        <pc:spChg chg="add mod">
          <ac:chgData name="Panagiotis Papaeconomou" userId="d2669bce-f281-4dcb-b2b6-01568d8daf3a" providerId="ADAL" clId="{3679B718-8043-487C-8FE6-7DC073631CB1}" dt="2025-06-16T10:29:48.626" v="7"/>
          <ac:spMkLst>
            <pc:docMk/>
            <pc:sldMk cId="801649840" sldId="257"/>
            <ac:spMk id="12" creationId="{94EB5ECD-05CA-88FE-9A30-5784065E7B21}"/>
          </ac:spMkLst>
        </pc:spChg>
        <pc:spChg chg="mod">
          <ac:chgData name="Panagiotis Papaeconomou" userId="d2669bce-f281-4dcb-b2b6-01568d8daf3a" providerId="ADAL" clId="{3679B718-8043-487C-8FE6-7DC073631CB1}" dt="2025-06-19T07:36:52.331" v="95" actId="3626"/>
          <ac:spMkLst>
            <pc:docMk/>
            <pc:sldMk cId="801649840" sldId="257"/>
            <ac:spMk id="16" creationId="{3DEF2E25-6EBA-E591-7307-8FDF6D385528}"/>
          </ac:spMkLst>
        </pc:spChg>
        <pc:spChg chg="add mod">
          <ac:chgData name="Panagiotis Papaeconomou" userId="d2669bce-f281-4dcb-b2b6-01568d8daf3a" providerId="ADAL" clId="{3679B718-8043-487C-8FE6-7DC073631CB1}" dt="2025-06-16T10:29:48.626" v="7"/>
          <ac:spMkLst>
            <pc:docMk/>
            <pc:sldMk cId="801649840" sldId="257"/>
            <ac:spMk id="17" creationId="{5CAE2DC7-036A-EB55-510D-5E583D61FE9F}"/>
          </ac:spMkLst>
        </pc:spChg>
        <pc:spChg chg="add mod">
          <ac:chgData name="Panagiotis Papaeconomou" userId="d2669bce-f281-4dcb-b2b6-01568d8daf3a" providerId="ADAL" clId="{3679B718-8043-487C-8FE6-7DC073631CB1}" dt="2025-06-16T10:29:48.626" v="7"/>
          <ac:spMkLst>
            <pc:docMk/>
            <pc:sldMk cId="801649840" sldId="257"/>
            <ac:spMk id="24" creationId="{7B84D56B-575D-F177-6169-B8CC5691A063}"/>
          </ac:spMkLst>
        </pc:spChg>
        <pc:spChg chg="mod">
          <ac:chgData name="Panagiotis Papaeconomou" userId="d2669bce-f281-4dcb-b2b6-01568d8daf3a" providerId="ADAL" clId="{3679B718-8043-487C-8FE6-7DC073631CB1}" dt="2025-06-16T11:36:46.768" v="56" actId="20577"/>
          <ac:spMkLst>
            <pc:docMk/>
            <pc:sldMk cId="801649840" sldId="257"/>
            <ac:spMk id="28" creationId="{7C0C0FAF-37AF-A1C3-1B43-5B1C264588FC}"/>
          </ac:spMkLst>
        </pc:spChg>
        <pc:spChg chg="mod">
          <ac:chgData name="Panagiotis Papaeconomou" userId="d2669bce-f281-4dcb-b2b6-01568d8daf3a" providerId="ADAL" clId="{3679B718-8043-487C-8FE6-7DC073631CB1}" dt="2025-06-16T10:28:49.317" v="1"/>
          <ac:spMkLst>
            <pc:docMk/>
            <pc:sldMk cId="801649840" sldId="257"/>
            <ac:spMk id="29" creationId="{00000000-0000-0000-0000-000000000000}"/>
          </ac:spMkLst>
        </pc:spChg>
        <pc:spChg chg="mod">
          <ac:chgData name="Panagiotis Papaeconomou" userId="d2669bce-f281-4dcb-b2b6-01568d8daf3a" providerId="ADAL" clId="{3679B718-8043-487C-8FE6-7DC073631CB1}" dt="2025-06-16T11:37:08.689" v="62" actId="20577"/>
          <ac:spMkLst>
            <pc:docMk/>
            <pc:sldMk cId="801649840" sldId="257"/>
            <ac:spMk id="33" creationId="{2A8F0036-4B8F-09A5-753D-12D9C5BC4965}"/>
          </ac:spMkLst>
        </pc:spChg>
        <pc:spChg chg="mod">
          <ac:chgData name="Panagiotis Papaeconomou" userId="d2669bce-f281-4dcb-b2b6-01568d8daf3a" providerId="ADAL" clId="{3679B718-8043-487C-8FE6-7DC073631CB1}" dt="2025-06-19T07:37:17.173" v="101" actId="3626"/>
          <ac:spMkLst>
            <pc:docMk/>
            <pc:sldMk cId="801649840" sldId="257"/>
            <ac:spMk id="34" creationId="{00000000-0000-0000-0000-000000000000}"/>
          </ac:spMkLst>
        </pc:spChg>
        <pc:spChg chg="mod">
          <ac:chgData name="Panagiotis Papaeconomou" userId="d2669bce-f281-4dcb-b2b6-01568d8daf3a" providerId="ADAL" clId="{3679B718-8043-487C-8FE6-7DC073631CB1}" dt="2025-06-19T07:37:06.079" v="98" actId="3626"/>
          <ac:spMkLst>
            <pc:docMk/>
            <pc:sldMk cId="801649840" sldId="257"/>
            <ac:spMk id="35" creationId="{00000000-0000-0000-0000-000000000000}"/>
          </ac:spMkLst>
        </pc:spChg>
        <pc:spChg chg="mod">
          <ac:chgData name="Panagiotis Papaeconomou" userId="d2669bce-f281-4dcb-b2b6-01568d8daf3a" providerId="ADAL" clId="{3679B718-8043-487C-8FE6-7DC073631CB1}" dt="2025-06-19T07:37:10.158" v="99" actId="3626"/>
          <ac:spMkLst>
            <pc:docMk/>
            <pc:sldMk cId="801649840" sldId="257"/>
            <ac:spMk id="36" creationId="{00000000-0000-0000-0000-000000000000}"/>
          </ac:spMkLst>
        </pc:spChg>
        <pc:spChg chg="mod">
          <ac:chgData name="Panagiotis Papaeconomou" userId="d2669bce-f281-4dcb-b2b6-01568d8daf3a" providerId="ADAL" clId="{3679B718-8043-487C-8FE6-7DC073631CB1}" dt="2025-06-19T07:37:13.780" v="100" actId="3626"/>
          <ac:spMkLst>
            <pc:docMk/>
            <pc:sldMk cId="801649840" sldId="257"/>
            <ac:spMk id="37" creationId="{00000000-0000-0000-0000-000000000000}"/>
          </ac:spMkLst>
        </pc:spChg>
      </pc:sldChg>
      <pc:sldChg chg="addSp delSp modSp mod">
        <pc:chgData name="Panagiotis Papaeconomou" userId="d2669bce-f281-4dcb-b2b6-01568d8daf3a" providerId="ADAL" clId="{3679B718-8043-487C-8FE6-7DC073631CB1}" dt="2025-06-19T07:39:03.687" v="117" actId="113"/>
        <pc:sldMkLst>
          <pc:docMk/>
          <pc:sldMk cId="254584792" sldId="258"/>
        </pc:sldMkLst>
        <pc:spChg chg="mod">
          <ac:chgData name="Panagiotis Papaeconomou" userId="d2669bce-f281-4dcb-b2b6-01568d8daf3a" providerId="ADAL" clId="{3679B718-8043-487C-8FE6-7DC073631CB1}" dt="2025-06-19T07:37:54.725" v="109" actId="3626"/>
          <ac:spMkLst>
            <pc:docMk/>
            <pc:sldMk cId="254584792" sldId="258"/>
            <ac:spMk id="2" creationId="{00000000-0000-0000-0000-000000000000}"/>
          </ac:spMkLst>
        </pc:spChg>
        <pc:spChg chg="mod">
          <ac:chgData name="Panagiotis Papaeconomou" userId="d2669bce-f281-4dcb-b2b6-01568d8daf3a" providerId="ADAL" clId="{3679B718-8043-487C-8FE6-7DC073631CB1}" dt="2025-06-19T07:37:50.613" v="108" actId="3626"/>
          <ac:spMkLst>
            <pc:docMk/>
            <pc:sldMk cId="254584792" sldId="258"/>
            <ac:spMk id="3" creationId="{00000000-0000-0000-0000-000000000000}"/>
          </ac:spMkLst>
        </pc:spChg>
        <pc:spChg chg="mod">
          <ac:chgData name="Panagiotis Papaeconomou" userId="d2669bce-f281-4dcb-b2b6-01568d8daf3a" providerId="ADAL" clId="{3679B718-8043-487C-8FE6-7DC073631CB1}" dt="2025-06-19T07:38:06.751" v="112" actId="3626"/>
          <ac:spMkLst>
            <pc:docMk/>
            <pc:sldMk cId="254584792" sldId="258"/>
            <ac:spMk id="4" creationId="{00000000-0000-0000-0000-000000000000}"/>
          </ac:spMkLst>
        </pc:spChg>
        <pc:spChg chg="mod">
          <ac:chgData name="Panagiotis Papaeconomou" userId="d2669bce-f281-4dcb-b2b6-01568d8daf3a" providerId="ADAL" clId="{3679B718-8043-487C-8FE6-7DC073631CB1}" dt="2025-06-19T07:37:32.928" v="105" actId="3626"/>
          <ac:spMkLst>
            <pc:docMk/>
            <pc:sldMk cId="254584792" sldId="258"/>
            <ac:spMk id="6" creationId="{00000000-0000-0000-0000-000000000000}"/>
          </ac:spMkLst>
        </pc:spChg>
        <pc:spChg chg="mod">
          <ac:chgData name="Panagiotis Papaeconomou" userId="d2669bce-f281-4dcb-b2b6-01568d8daf3a" providerId="ADAL" clId="{3679B718-8043-487C-8FE6-7DC073631CB1}" dt="2025-06-19T07:37:28.320" v="104" actId="3626"/>
          <ac:spMkLst>
            <pc:docMk/>
            <pc:sldMk cId="254584792" sldId="258"/>
            <ac:spMk id="7" creationId="{00000000-0000-0000-0000-000000000000}"/>
          </ac:spMkLst>
        </pc:spChg>
        <pc:spChg chg="add mod">
          <ac:chgData name="Panagiotis Papaeconomou" userId="d2669bce-f281-4dcb-b2b6-01568d8daf3a" providerId="ADAL" clId="{3679B718-8043-487C-8FE6-7DC073631CB1}" dt="2025-06-16T10:29:51.051" v="8"/>
          <ac:spMkLst>
            <pc:docMk/>
            <pc:sldMk cId="254584792" sldId="258"/>
            <ac:spMk id="12" creationId="{37640000-6A01-6493-7B7E-8B802A095B6B}"/>
          </ac:spMkLst>
        </pc:spChg>
        <pc:spChg chg="mod">
          <ac:chgData name="Panagiotis Papaeconomou" userId="d2669bce-f281-4dcb-b2b6-01568d8daf3a" providerId="ADAL" clId="{3679B718-8043-487C-8FE6-7DC073631CB1}" dt="2025-06-16T11:39:01.078" v="74" actId="20577"/>
          <ac:spMkLst>
            <pc:docMk/>
            <pc:sldMk cId="254584792" sldId="258"/>
            <ac:spMk id="15" creationId="{F25BBA2C-0189-605F-94AB-16D0769B5658}"/>
          </ac:spMkLst>
        </pc:spChg>
        <pc:spChg chg="mod">
          <ac:chgData name="Panagiotis Papaeconomou" userId="d2669bce-f281-4dcb-b2b6-01568d8daf3a" providerId="ADAL" clId="{3679B718-8043-487C-8FE6-7DC073631CB1}" dt="2025-06-16T11:48:11.579" v="75"/>
          <ac:spMkLst>
            <pc:docMk/>
            <pc:sldMk cId="254584792" sldId="258"/>
            <ac:spMk id="18" creationId="{00000000-0000-0000-0000-000000000000}"/>
          </ac:spMkLst>
        </pc:spChg>
        <pc:spChg chg="add mod">
          <ac:chgData name="Panagiotis Papaeconomou" userId="d2669bce-f281-4dcb-b2b6-01568d8daf3a" providerId="ADAL" clId="{3679B718-8043-487C-8FE6-7DC073631CB1}" dt="2025-06-16T10:29:51.051" v="8"/>
          <ac:spMkLst>
            <pc:docMk/>
            <pc:sldMk cId="254584792" sldId="258"/>
            <ac:spMk id="19" creationId="{35AE9CCF-61FD-0696-DA01-CF1040CFABDD}"/>
          </ac:spMkLst>
        </pc:spChg>
        <pc:spChg chg="add mod">
          <ac:chgData name="Panagiotis Papaeconomou" userId="d2669bce-f281-4dcb-b2b6-01568d8daf3a" providerId="ADAL" clId="{3679B718-8043-487C-8FE6-7DC073631CB1}" dt="2025-06-16T10:29:51.051" v="8"/>
          <ac:spMkLst>
            <pc:docMk/>
            <pc:sldMk cId="254584792" sldId="258"/>
            <ac:spMk id="23" creationId="{B44F8653-7787-20A7-8A59-560F3EF8BC02}"/>
          </ac:spMkLst>
        </pc:spChg>
        <pc:spChg chg="add mod">
          <ac:chgData name="Panagiotis Papaeconomou" userId="d2669bce-f281-4dcb-b2b6-01568d8daf3a" providerId="ADAL" clId="{3679B718-8043-487C-8FE6-7DC073631CB1}" dt="2025-06-19T07:39:03.687" v="117" actId="113"/>
          <ac:spMkLst>
            <pc:docMk/>
            <pc:sldMk cId="254584792" sldId="258"/>
            <ac:spMk id="25" creationId="{2E2BD166-C966-ABC9-439E-6B05499CF0BE}"/>
          </ac:spMkLst>
        </pc:spChg>
        <pc:spChg chg="mod">
          <ac:chgData name="Panagiotis Papaeconomou" userId="d2669bce-f281-4dcb-b2b6-01568d8daf3a" providerId="ADAL" clId="{3679B718-8043-487C-8FE6-7DC073631CB1}" dt="2025-06-19T07:37:41.433" v="106" actId="3626"/>
          <ac:spMkLst>
            <pc:docMk/>
            <pc:sldMk cId="254584792" sldId="258"/>
            <ac:spMk id="27" creationId="{00000000-0000-0000-0000-000000000000}"/>
          </ac:spMkLst>
        </pc:spChg>
        <pc:spChg chg="mod">
          <ac:chgData name="Panagiotis Papaeconomou" userId="d2669bce-f281-4dcb-b2b6-01568d8daf3a" providerId="ADAL" clId="{3679B718-8043-487C-8FE6-7DC073631CB1}" dt="2025-06-19T07:37:46.642" v="107" actId="3626"/>
          <ac:spMkLst>
            <pc:docMk/>
            <pc:sldMk cId="254584792" sldId="258"/>
            <ac:spMk id="29" creationId="{00000000-0000-0000-0000-000000000000}"/>
          </ac:spMkLst>
        </pc:spChg>
        <pc:spChg chg="mod">
          <ac:chgData name="Panagiotis Papaeconomou" userId="d2669bce-f281-4dcb-b2b6-01568d8daf3a" providerId="ADAL" clId="{3679B718-8043-487C-8FE6-7DC073631CB1}" dt="2025-06-19T07:38:03.336" v="111" actId="3626"/>
          <ac:spMkLst>
            <pc:docMk/>
            <pc:sldMk cId="254584792" sldId="258"/>
            <ac:spMk id="52" creationId="{00000000-0000-0000-0000-000000000000}"/>
          </ac:spMkLst>
        </pc:spChg>
      </pc:sldChg>
    </pc:docChg>
  </pc:docChgLst>
  <pc:docChgLst>
    <pc:chgData name="Panagiotis Papaeconomou" userId="d2669bce-f281-4dcb-b2b6-01568d8daf3a" providerId="ADAL" clId="{6EDB2194-FE7F-47E9-8829-5969FDA67EC5}"/>
    <pc:docChg chg="undo redo custSel modSld">
      <pc:chgData name="Panagiotis Papaeconomou" userId="d2669bce-f281-4dcb-b2b6-01568d8daf3a" providerId="ADAL" clId="{6EDB2194-FE7F-47E9-8829-5969FDA67EC5}" dt="2025-06-16T10:05:20.797" v="2090" actId="1076"/>
      <pc:docMkLst>
        <pc:docMk/>
      </pc:docMkLst>
      <pc:sldChg chg="addSp delSp modSp mod">
        <pc:chgData name="Panagiotis Papaeconomou" userId="d2669bce-f281-4dcb-b2b6-01568d8daf3a" providerId="ADAL" clId="{6EDB2194-FE7F-47E9-8829-5969FDA67EC5}" dt="2025-06-16T10:05:20.797" v="2090" actId="1076"/>
        <pc:sldMkLst>
          <pc:docMk/>
          <pc:sldMk cId="335608145" sldId="256"/>
        </pc:sldMkLst>
        <pc:spChg chg="mod">
          <ac:chgData name="Panagiotis Papaeconomou" userId="d2669bce-f281-4dcb-b2b6-01568d8daf3a" providerId="ADAL" clId="{6EDB2194-FE7F-47E9-8829-5969FDA67EC5}" dt="2025-06-16T08:47:30.051" v="1648" actId="20577"/>
          <ac:spMkLst>
            <pc:docMk/>
            <pc:sldMk cId="335608145" sldId="256"/>
            <ac:spMk id="4" creationId="{00000000-0000-0000-0000-000000000000}"/>
          </ac:spMkLst>
        </pc:spChg>
        <pc:spChg chg="mod">
          <ac:chgData name="Panagiotis Papaeconomou" userId="d2669bce-f281-4dcb-b2b6-01568d8daf3a" providerId="ADAL" clId="{6EDB2194-FE7F-47E9-8829-5969FDA67EC5}" dt="2025-06-16T08:48:51.448" v="1656" actId="20577"/>
          <ac:spMkLst>
            <pc:docMk/>
            <pc:sldMk cId="335608145" sldId="256"/>
            <ac:spMk id="6" creationId="{00000000-0000-0000-0000-000000000000}"/>
          </ac:spMkLst>
        </pc:spChg>
        <pc:spChg chg="mod">
          <ac:chgData name="Panagiotis Papaeconomou" userId="d2669bce-f281-4dcb-b2b6-01568d8daf3a" providerId="ADAL" clId="{6EDB2194-FE7F-47E9-8829-5969FDA67EC5}" dt="2025-06-16T08:51:11.594" v="1662" actId="1076"/>
          <ac:spMkLst>
            <pc:docMk/>
            <pc:sldMk cId="335608145" sldId="256"/>
            <ac:spMk id="7" creationId="{00000000-0000-0000-0000-000000000000}"/>
          </ac:spMkLst>
        </pc:spChg>
        <pc:spChg chg="mod">
          <ac:chgData name="Panagiotis Papaeconomou" userId="d2669bce-f281-4dcb-b2b6-01568d8daf3a" providerId="ADAL" clId="{6EDB2194-FE7F-47E9-8829-5969FDA67EC5}" dt="2025-06-16T08:45:27.571" v="1634" actId="20577"/>
          <ac:spMkLst>
            <pc:docMk/>
            <pc:sldMk cId="335608145" sldId="256"/>
            <ac:spMk id="8" creationId="{00000000-0000-0000-0000-000000000000}"/>
          </ac:spMkLst>
        </pc:spChg>
        <pc:spChg chg="mod">
          <ac:chgData name="Panagiotis Papaeconomou" userId="d2669bce-f281-4dcb-b2b6-01568d8daf3a" providerId="ADAL" clId="{6EDB2194-FE7F-47E9-8829-5969FDA67EC5}" dt="2025-06-16T08:53:43.300" v="1679" actId="20577"/>
          <ac:spMkLst>
            <pc:docMk/>
            <pc:sldMk cId="335608145" sldId="256"/>
            <ac:spMk id="9" creationId="{00000000-0000-0000-0000-000000000000}"/>
          </ac:spMkLst>
        </pc:spChg>
        <pc:spChg chg="add mod">
          <ac:chgData name="Panagiotis Papaeconomou" userId="d2669bce-f281-4dcb-b2b6-01568d8daf3a" providerId="ADAL" clId="{6EDB2194-FE7F-47E9-8829-5969FDA67EC5}" dt="2025-06-16T08:17:38.094" v="1500"/>
          <ac:spMkLst>
            <pc:docMk/>
            <pc:sldMk cId="335608145" sldId="256"/>
            <ac:spMk id="17" creationId="{4F2DB209-E71B-24E4-02B6-544F2DB7A16B}"/>
          </ac:spMkLst>
        </pc:spChg>
        <pc:spChg chg="mod">
          <ac:chgData name="Panagiotis Papaeconomou" userId="d2669bce-f281-4dcb-b2b6-01568d8daf3a" providerId="ADAL" clId="{6EDB2194-FE7F-47E9-8829-5969FDA67EC5}" dt="2025-06-16T07:52:14.400" v="0"/>
          <ac:spMkLst>
            <pc:docMk/>
            <pc:sldMk cId="335608145" sldId="256"/>
            <ac:spMk id="19" creationId="{00000000-0000-0000-0000-000000000000}"/>
          </ac:spMkLst>
        </pc:spChg>
        <pc:spChg chg="mod">
          <ac:chgData name="Panagiotis Papaeconomou" userId="d2669bce-f281-4dcb-b2b6-01568d8daf3a" providerId="ADAL" clId="{6EDB2194-FE7F-47E9-8829-5969FDA67EC5}" dt="2025-06-16T08:54:22.593" v="1684" actId="20577"/>
          <ac:spMkLst>
            <pc:docMk/>
            <pc:sldMk cId="335608145" sldId="256"/>
            <ac:spMk id="32" creationId="{00000000-0000-0000-0000-000000000000}"/>
          </ac:spMkLst>
        </pc:spChg>
        <pc:spChg chg="mod">
          <ac:chgData name="Panagiotis Papaeconomou" userId="d2669bce-f281-4dcb-b2b6-01568d8daf3a" providerId="ADAL" clId="{6EDB2194-FE7F-47E9-8829-5969FDA67EC5}" dt="2025-06-16T10:04:53.413" v="2088" actId="14100"/>
          <ac:spMkLst>
            <pc:docMk/>
            <pc:sldMk cId="335608145" sldId="256"/>
            <ac:spMk id="33" creationId="{00000000-0000-0000-0000-000000000000}"/>
          </ac:spMkLst>
        </pc:spChg>
        <pc:spChg chg="mod">
          <ac:chgData name="Panagiotis Papaeconomou" userId="d2669bce-f281-4dcb-b2b6-01568d8daf3a" providerId="ADAL" clId="{6EDB2194-FE7F-47E9-8829-5969FDA67EC5}" dt="2025-06-16T10:04:41.767" v="2087" actId="14100"/>
          <ac:spMkLst>
            <pc:docMk/>
            <pc:sldMk cId="335608145" sldId="256"/>
            <ac:spMk id="35" creationId="{00000000-0000-0000-0000-000000000000}"/>
          </ac:spMkLst>
        </pc:spChg>
        <pc:spChg chg="mod">
          <ac:chgData name="Panagiotis Papaeconomou" userId="d2669bce-f281-4dcb-b2b6-01568d8daf3a" providerId="ADAL" clId="{6EDB2194-FE7F-47E9-8829-5969FDA67EC5}" dt="2025-06-16T08:02:34.275" v="1427" actId="1076"/>
          <ac:spMkLst>
            <pc:docMk/>
            <pc:sldMk cId="335608145" sldId="256"/>
            <ac:spMk id="36" creationId="{00000000-0000-0000-0000-000000000000}"/>
          </ac:spMkLst>
        </pc:spChg>
        <pc:spChg chg="mod">
          <ac:chgData name="Panagiotis Papaeconomou" userId="d2669bce-f281-4dcb-b2b6-01568d8daf3a" providerId="ADAL" clId="{6EDB2194-FE7F-47E9-8829-5969FDA67EC5}" dt="2025-06-16T08:16:05.055" v="1490" actId="20577"/>
          <ac:spMkLst>
            <pc:docMk/>
            <pc:sldMk cId="335608145" sldId="256"/>
            <ac:spMk id="38" creationId="{00000000-0000-0000-0000-000000000000}"/>
          </ac:spMkLst>
        </pc:spChg>
        <pc:spChg chg="mod">
          <ac:chgData name="Panagiotis Papaeconomou" userId="d2669bce-f281-4dcb-b2b6-01568d8daf3a" providerId="ADAL" clId="{6EDB2194-FE7F-47E9-8829-5969FDA67EC5}" dt="2025-06-16T08:02:51.994" v="1428" actId="1076"/>
          <ac:spMkLst>
            <pc:docMk/>
            <pc:sldMk cId="335608145" sldId="256"/>
            <ac:spMk id="40" creationId="{00000000-0000-0000-0000-000000000000}"/>
          </ac:spMkLst>
        </pc:spChg>
        <pc:spChg chg="mod">
          <ac:chgData name="Panagiotis Papaeconomou" userId="d2669bce-f281-4dcb-b2b6-01568d8daf3a" providerId="ADAL" clId="{6EDB2194-FE7F-47E9-8829-5969FDA67EC5}" dt="2025-06-16T08:11:25.807" v="1469" actId="1076"/>
          <ac:spMkLst>
            <pc:docMk/>
            <pc:sldMk cId="335608145" sldId="256"/>
            <ac:spMk id="41" creationId="{00000000-0000-0000-0000-000000000000}"/>
          </ac:spMkLst>
        </pc:spChg>
        <pc:spChg chg="mod">
          <ac:chgData name="Panagiotis Papaeconomou" userId="d2669bce-f281-4dcb-b2b6-01568d8daf3a" providerId="ADAL" clId="{6EDB2194-FE7F-47E9-8829-5969FDA67EC5}" dt="2025-06-16T08:04:54.676" v="1441" actId="14100"/>
          <ac:spMkLst>
            <pc:docMk/>
            <pc:sldMk cId="335608145" sldId="256"/>
            <ac:spMk id="42" creationId="{00000000-0000-0000-0000-000000000000}"/>
          </ac:spMkLst>
        </pc:spChg>
        <pc:spChg chg="add mod">
          <ac:chgData name="Panagiotis Papaeconomou" userId="d2669bce-f281-4dcb-b2b6-01568d8daf3a" providerId="ADAL" clId="{6EDB2194-FE7F-47E9-8829-5969FDA67EC5}" dt="2025-06-16T08:52:33.283" v="1673" actId="20577"/>
          <ac:spMkLst>
            <pc:docMk/>
            <pc:sldMk cId="335608145" sldId="256"/>
            <ac:spMk id="48" creationId="{4154CB34-C227-B3E0-742C-3F7F9CF3A23A}"/>
          </ac:spMkLst>
        </pc:spChg>
        <pc:spChg chg="add mod">
          <ac:chgData name="Panagiotis Papaeconomou" userId="d2669bce-f281-4dcb-b2b6-01568d8daf3a" providerId="ADAL" clId="{6EDB2194-FE7F-47E9-8829-5969FDA67EC5}" dt="2025-06-16T10:05:20.797" v="2090" actId="1076"/>
          <ac:spMkLst>
            <pc:docMk/>
            <pc:sldMk cId="335608145" sldId="256"/>
            <ac:spMk id="49" creationId="{DCC852A7-CED6-9C7E-789D-35B7173DE5C3}"/>
          </ac:spMkLst>
        </pc:spChg>
        <pc:graphicFrameChg chg="mod modGraphic">
          <ac:chgData name="Panagiotis Papaeconomou" userId="d2669bce-f281-4dcb-b2b6-01568d8daf3a" providerId="ADAL" clId="{6EDB2194-FE7F-47E9-8829-5969FDA67EC5}" dt="2025-06-16T08:36:32.878" v="1581" actId="14734"/>
          <ac:graphicFrameMkLst>
            <pc:docMk/>
            <pc:sldMk cId="335608145" sldId="256"/>
            <ac:graphicFrameMk id="22" creationId="{00000000-0000-0000-0000-000000000000}"/>
          </ac:graphicFrameMkLst>
        </pc:graphicFrameChg>
        <pc:graphicFrameChg chg="mod modGraphic">
          <ac:chgData name="Panagiotis Papaeconomou" userId="d2669bce-f281-4dcb-b2b6-01568d8daf3a" providerId="ADAL" clId="{6EDB2194-FE7F-47E9-8829-5969FDA67EC5}" dt="2025-06-16T08:35:38.805" v="1574" actId="14100"/>
          <ac:graphicFrameMkLst>
            <pc:docMk/>
            <pc:sldMk cId="335608145" sldId="256"/>
            <ac:graphicFrameMk id="23" creationId="{00000000-0000-0000-0000-000000000000}"/>
          </ac:graphicFrameMkLst>
        </pc:graphicFrameChg>
        <pc:picChg chg="mod">
          <ac:chgData name="Panagiotis Papaeconomou" userId="d2669bce-f281-4dcb-b2b6-01568d8daf3a" providerId="ADAL" clId="{6EDB2194-FE7F-47E9-8829-5969FDA67EC5}" dt="2025-06-16T08:41:49.287" v="1614" actId="1076"/>
          <ac:picMkLst>
            <pc:docMk/>
            <pc:sldMk cId="335608145" sldId="256"/>
            <ac:picMk id="24" creationId="{00000000-0000-0000-0000-000000000000}"/>
          </ac:picMkLst>
        </pc:picChg>
        <pc:picChg chg="mod">
          <ac:chgData name="Panagiotis Papaeconomou" userId="d2669bce-f281-4dcb-b2b6-01568d8daf3a" providerId="ADAL" clId="{6EDB2194-FE7F-47E9-8829-5969FDA67EC5}" dt="2025-06-16T08:46:45.483" v="1645" actId="1076"/>
          <ac:picMkLst>
            <pc:docMk/>
            <pc:sldMk cId="335608145" sldId="256"/>
            <ac:picMk id="29" creationId="{00000000-0000-0000-0000-000000000000}"/>
          </ac:picMkLst>
        </pc:picChg>
        <pc:picChg chg="mod">
          <ac:chgData name="Panagiotis Papaeconomou" userId="d2669bce-f281-4dcb-b2b6-01568d8daf3a" providerId="ADAL" clId="{6EDB2194-FE7F-47E9-8829-5969FDA67EC5}" dt="2025-06-16T08:07:55.677" v="1458" actId="1076"/>
          <ac:picMkLst>
            <pc:docMk/>
            <pc:sldMk cId="335608145" sldId="256"/>
            <ac:picMk id="30" creationId="{00000000-0000-0000-0000-000000000000}"/>
          </ac:picMkLst>
        </pc:picChg>
        <pc:picChg chg="mod">
          <ac:chgData name="Panagiotis Papaeconomou" userId="d2669bce-f281-4dcb-b2b6-01568d8daf3a" providerId="ADAL" clId="{6EDB2194-FE7F-47E9-8829-5969FDA67EC5}" dt="2025-06-16T08:42:09.409" v="1616" actId="1076"/>
          <ac:picMkLst>
            <pc:docMk/>
            <pc:sldMk cId="335608145" sldId="256"/>
            <ac:picMk id="31" creationId="{00000000-0000-0000-0000-000000000000}"/>
          </ac:picMkLst>
        </pc:picChg>
        <pc:picChg chg="mod">
          <ac:chgData name="Panagiotis Papaeconomou" userId="d2669bce-f281-4dcb-b2b6-01568d8daf3a" providerId="ADAL" clId="{6EDB2194-FE7F-47E9-8829-5969FDA67EC5}" dt="2025-06-16T08:51:25.424" v="1664" actId="1076"/>
          <ac:picMkLst>
            <pc:docMk/>
            <pc:sldMk cId="335608145" sldId="256"/>
            <ac:picMk id="39" creationId="{00000000-0000-0000-0000-000000000000}"/>
          </ac:picMkLst>
        </pc:picChg>
        <pc:picChg chg="add mod">
          <ac:chgData name="Panagiotis Papaeconomou" userId="d2669bce-f281-4dcb-b2b6-01568d8daf3a" providerId="ADAL" clId="{6EDB2194-FE7F-47E9-8829-5969FDA67EC5}" dt="2025-06-16T08:41:57.925" v="1615" actId="1076"/>
          <ac:picMkLst>
            <pc:docMk/>
            <pc:sldMk cId="335608145" sldId="256"/>
            <ac:picMk id="47" creationId="{B3C3EB94-1518-BEBE-B6AF-6BD0EF1038B6}"/>
          </ac:picMkLst>
        </pc:picChg>
      </pc:sldChg>
      <pc:sldChg chg="addSp delSp modSp mod">
        <pc:chgData name="Panagiotis Papaeconomou" userId="d2669bce-f281-4dcb-b2b6-01568d8daf3a" providerId="ADAL" clId="{6EDB2194-FE7F-47E9-8829-5969FDA67EC5}" dt="2025-06-16T09:22:36.953" v="1851" actId="20577"/>
        <pc:sldMkLst>
          <pc:docMk/>
          <pc:sldMk cId="801649840" sldId="257"/>
        </pc:sldMkLst>
        <pc:spChg chg="mod">
          <ac:chgData name="Panagiotis Papaeconomou" userId="d2669bce-f281-4dcb-b2b6-01568d8daf3a" providerId="ADAL" clId="{6EDB2194-FE7F-47E9-8829-5969FDA67EC5}" dt="2025-06-16T09:20:32.806" v="1829" actId="20577"/>
          <ac:spMkLst>
            <pc:docMk/>
            <pc:sldMk cId="801649840" sldId="257"/>
            <ac:spMk id="5" creationId="{00000000-0000-0000-0000-000000000000}"/>
          </ac:spMkLst>
        </pc:spChg>
        <pc:spChg chg="mod">
          <ac:chgData name="Panagiotis Papaeconomou" userId="d2669bce-f281-4dcb-b2b6-01568d8daf3a" providerId="ADAL" clId="{6EDB2194-FE7F-47E9-8829-5969FDA67EC5}" dt="2025-06-16T09:19:42.680" v="1822" actId="20577"/>
          <ac:spMkLst>
            <pc:docMk/>
            <pc:sldMk cId="801649840" sldId="257"/>
            <ac:spMk id="10" creationId="{00000000-0000-0000-0000-000000000000}"/>
          </ac:spMkLst>
        </pc:spChg>
        <pc:spChg chg="add mod">
          <ac:chgData name="Panagiotis Papaeconomou" userId="d2669bce-f281-4dcb-b2b6-01568d8daf3a" providerId="ADAL" clId="{6EDB2194-FE7F-47E9-8829-5969FDA67EC5}" dt="2025-06-16T09:21:25.381" v="1837" actId="20577"/>
          <ac:spMkLst>
            <pc:docMk/>
            <pc:sldMk cId="801649840" sldId="257"/>
            <ac:spMk id="16" creationId="{3DEF2E25-6EBA-E591-7307-8FDF6D385528}"/>
          </ac:spMkLst>
        </pc:spChg>
        <pc:spChg chg="add mod">
          <ac:chgData name="Panagiotis Papaeconomou" userId="d2669bce-f281-4dcb-b2b6-01568d8daf3a" providerId="ADAL" clId="{6EDB2194-FE7F-47E9-8829-5969FDA67EC5}" dt="2025-06-16T09:02:25.855" v="1729" actId="14100"/>
          <ac:spMkLst>
            <pc:docMk/>
            <pc:sldMk cId="801649840" sldId="257"/>
            <ac:spMk id="19" creationId="{03E7E985-ACEE-E83B-69F7-6BB35F9D7FCF}"/>
          </ac:spMkLst>
        </pc:spChg>
        <pc:spChg chg="add mod">
          <ac:chgData name="Panagiotis Papaeconomou" userId="d2669bce-f281-4dcb-b2b6-01568d8daf3a" providerId="ADAL" clId="{6EDB2194-FE7F-47E9-8829-5969FDA67EC5}" dt="2025-06-16T09:15:41.024" v="1802" actId="2711"/>
          <ac:spMkLst>
            <pc:docMk/>
            <pc:sldMk cId="801649840" sldId="257"/>
            <ac:spMk id="28" creationId="{7C0C0FAF-37AF-A1C3-1B43-5B1C264588FC}"/>
          </ac:spMkLst>
        </pc:spChg>
        <pc:spChg chg="mod">
          <ac:chgData name="Panagiotis Papaeconomou" userId="d2669bce-f281-4dcb-b2b6-01568d8daf3a" providerId="ADAL" clId="{6EDB2194-FE7F-47E9-8829-5969FDA67EC5}" dt="2025-06-16T07:56:23.553" v="1357"/>
          <ac:spMkLst>
            <pc:docMk/>
            <pc:sldMk cId="801649840" sldId="257"/>
            <ac:spMk id="29" creationId="{00000000-0000-0000-0000-000000000000}"/>
          </ac:spMkLst>
        </pc:spChg>
        <pc:spChg chg="add mod">
          <ac:chgData name="Panagiotis Papaeconomou" userId="d2669bce-f281-4dcb-b2b6-01568d8daf3a" providerId="ADAL" clId="{6EDB2194-FE7F-47E9-8829-5969FDA67EC5}" dt="2025-06-16T09:17:04.825" v="1814" actId="14100"/>
          <ac:spMkLst>
            <pc:docMk/>
            <pc:sldMk cId="801649840" sldId="257"/>
            <ac:spMk id="33" creationId="{2A8F0036-4B8F-09A5-753D-12D9C5BC4965}"/>
          </ac:spMkLst>
        </pc:spChg>
        <pc:spChg chg="mod">
          <ac:chgData name="Panagiotis Papaeconomou" userId="d2669bce-f281-4dcb-b2b6-01568d8daf3a" providerId="ADAL" clId="{6EDB2194-FE7F-47E9-8829-5969FDA67EC5}" dt="2025-06-16T09:22:36.953" v="1851" actId="20577"/>
          <ac:spMkLst>
            <pc:docMk/>
            <pc:sldMk cId="801649840" sldId="257"/>
            <ac:spMk id="34" creationId="{00000000-0000-0000-0000-000000000000}"/>
          </ac:spMkLst>
        </pc:spChg>
        <pc:spChg chg="mod">
          <ac:chgData name="Panagiotis Papaeconomou" userId="d2669bce-f281-4dcb-b2b6-01568d8daf3a" providerId="ADAL" clId="{6EDB2194-FE7F-47E9-8829-5969FDA67EC5}" dt="2025-06-16T09:21:46.693" v="1841" actId="20577"/>
          <ac:spMkLst>
            <pc:docMk/>
            <pc:sldMk cId="801649840" sldId="257"/>
            <ac:spMk id="35" creationId="{00000000-0000-0000-0000-000000000000}"/>
          </ac:spMkLst>
        </pc:spChg>
        <pc:spChg chg="mod">
          <ac:chgData name="Panagiotis Papaeconomou" userId="d2669bce-f281-4dcb-b2b6-01568d8daf3a" providerId="ADAL" clId="{6EDB2194-FE7F-47E9-8829-5969FDA67EC5}" dt="2025-06-16T09:22:03.987" v="1844" actId="20577"/>
          <ac:spMkLst>
            <pc:docMk/>
            <pc:sldMk cId="801649840" sldId="257"/>
            <ac:spMk id="36" creationId="{00000000-0000-0000-0000-000000000000}"/>
          </ac:spMkLst>
        </pc:spChg>
        <pc:spChg chg="mod">
          <ac:chgData name="Panagiotis Papaeconomou" userId="d2669bce-f281-4dcb-b2b6-01568d8daf3a" providerId="ADAL" clId="{6EDB2194-FE7F-47E9-8829-5969FDA67EC5}" dt="2025-06-16T09:22:22.083" v="1848" actId="20577"/>
          <ac:spMkLst>
            <pc:docMk/>
            <pc:sldMk cId="801649840" sldId="257"/>
            <ac:spMk id="37" creationId="{00000000-0000-0000-0000-000000000000}"/>
          </ac:spMkLst>
        </pc:spChg>
        <pc:spChg chg="add del mod">
          <ac:chgData name="Panagiotis Papaeconomou" userId="d2669bce-f281-4dcb-b2b6-01568d8daf3a" providerId="ADAL" clId="{6EDB2194-FE7F-47E9-8829-5969FDA67EC5}" dt="2025-06-16T09:07:23.259" v="1761"/>
          <ac:spMkLst>
            <pc:docMk/>
            <pc:sldMk cId="801649840" sldId="257"/>
            <ac:spMk id="41" creationId="{00000000-0000-0000-0000-000000000000}"/>
          </ac:spMkLst>
        </pc:spChg>
        <pc:spChg chg="mod">
          <ac:chgData name="Panagiotis Papaeconomou" userId="d2669bce-f281-4dcb-b2b6-01568d8daf3a" providerId="ADAL" clId="{6EDB2194-FE7F-47E9-8829-5969FDA67EC5}" dt="2025-06-16T09:01:49.141" v="1723" actId="14100"/>
          <ac:spMkLst>
            <pc:docMk/>
            <pc:sldMk cId="801649840" sldId="257"/>
            <ac:spMk id="42" creationId="{00000000-0000-0000-0000-000000000000}"/>
          </ac:spMkLst>
        </pc:spChg>
        <pc:graphicFrameChg chg="mod modGraphic">
          <ac:chgData name="Panagiotis Papaeconomou" userId="d2669bce-f281-4dcb-b2b6-01568d8daf3a" providerId="ADAL" clId="{6EDB2194-FE7F-47E9-8829-5969FDA67EC5}" dt="2025-06-16T09:06:00.201" v="1753" actId="14100"/>
          <ac:graphicFrameMkLst>
            <pc:docMk/>
            <pc:sldMk cId="801649840" sldId="257"/>
            <ac:graphicFrameMk id="2" creationId="{00000000-0000-0000-0000-000000000000}"/>
          </ac:graphicFrameMkLst>
        </pc:graphicFrameChg>
        <pc:graphicFrameChg chg="add mod ord modGraphic">
          <ac:chgData name="Panagiotis Papaeconomou" userId="d2669bce-f281-4dcb-b2b6-01568d8daf3a" providerId="ADAL" clId="{6EDB2194-FE7F-47E9-8829-5969FDA67EC5}" dt="2025-06-16T09:06:42.065" v="1759" actId="167"/>
          <ac:graphicFrameMkLst>
            <pc:docMk/>
            <pc:sldMk cId="801649840" sldId="257"/>
            <ac:graphicFrameMk id="25" creationId="{EAC566EE-C619-CE39-7BF4-47397CC8CB92}"/>
          </ac:graphicFrameMkLst>
        </pc:graphicFrameChg>
        <pc:picChg chg="mod">
          <ac:chgData name="Panagiotis Papaeconomou" userId="d2669bce-f281-4dcb-b2b6-01568d8daf3a" providerId="ADAL" clId="{6EDB2194-FE7F-47E9-8829-5969FDA67EC5}" dt="2025-06-16T09:00:09.929" v="1708" actId="1076"/>
          <ac:picMkLst>
            <pc:docMk/>
            <pc:sldMk cId="801649840" sldId="257"/>
            <ac:picMk id="22" creationId="{00000000-0000-0000-0000-000000000000}"/>
          </ac:picMkLst>
        </pc:picChg>
        <pc:picChg chg="mod">
          <ac:chgData name="Panagiotis Papaeconomou" userId="d2669bce-f281-4dcb-b2b6-01568d8daf3a" providerId="ADAL" clId="{6EDB2194-FE7F-47E9-8829-5969FDA67EC5}" dt="2025-06-16T09:11:50.738" v="1773" actId="1076"/>
          <ac:picMkLst>
            <pc:docMk/>
            <pc:sldMk cId="801649840" sldId="257"/>
            <ac:picMk id="23" creationId="{00000000-0000-0000-0000-000000000000}"/>
          </ac:picMkLst>
        </pc:picChg>
        <pc:picChg chg="add mod">
          <ac:chgData name="Panagiotis Papaeconomou" userId="d2669bce-f281-4dcb-b2b6-01568d8daf3a" providerId="ADAL" clId="{6EDB2194-FE7F-47E9-8829-5969FDA67EC5}" dt="2025-06-16T09:11:33.138" v="1771" actId="14100"/>
          <ac:picMkLst>
            <pc:docMk/>
            <pc:sldMk cId="801649840" sldId="257"/>
            <ac:picMk id="27" creationId="{2A1E1F48-7E3F-9333-86F9-08F1E0E623FC}"/>
          </ac:picMkLst>
        </pc:picChg>
      </pc:sldChg>
      <pc:sldChg chg="addSp delSp modSp mod">
        <pc:chgData name="Panagiotis Papaeconomou" userId="d2669bce-f281-4dcb-b2b6-01568d8daf3a" providerId="ADAL" clId="{6EDB2194-FE7F-47E9-8829-5969FDA67EC5}" dt="2025-06-16T10:04:07.127" v="2085" actId="1076"/>
        <pc:sldMkLst>
          <pc:docMk/>
          <pc:sldMk cId="254584792" sldId="258"/>
        </pc:sldMkLst>
        <pc:spChg chg="mod">
          <ac:chgData name="Panagiotis Papaeconomou" userId="d2669bce-f281-4dcb-b2b6-01568d8daf3a" providerId="ADAL" clId="{6EDB2194-FE7F-47E9-8829-5969FDA67EC5}" dt="2025-06-16T09:26:22.696" v="1897" actId="20577"/>
          <ac:spMkLst>
            <pc:docMk/>
            <pc:sldMk cId="254584792" sldId="258"/>
            <ac:spMk id="2" creationId="{00000000-0000-0000-0000-000000000000}"/>
          </ac:spMkLst>
        </pc:spChg>
        <pc:spChg chg="mod">
          <ac:chgData name="Panagiotis Papaeconomou" userId="d2669bce-f281-4dcb-b2b6-01568d8daf3a" providerId="ADAL" clId="{6EDB2194-FE7F-47E9-8829-5969FDA67EC5}" dt="2025-06-16T09:25:30.638" v="1881" actId="20577"/>
          <ac:spMkLst>
            <pc:docMk/>
            <pc:sldMk cId="254584792" sldId="258"/>
            <ac:spMk id="3" creationId="{00000000-0000-0000-0000-000000000000}"/>
          </ac:spMkLst>
        </pc:spChg>
        <pc:spChg chg="mod">
          <ac:chgData name="Panagiotis Papaeconomou" userId="d2669bce-f281-4dcb-b2b6-01568d8daf3a" providerId="ADAL" clId="{6EDB2194-FE7F-47E9-8829-5969FDA67EC5}" dt="2025-06-16T09:27:21.021" v="1912" actId="20577"/>
          <ac:spMkLst>
            <pc:docMk/>
            <pc:sldMk cId="254584792" sldId="258"/>
            <ac:spMk id="4" creationId="{00000000-0000-0000-0000-000000000000}"/>
          </ac:spMkLst>
        </pc:spChg>
        <pc:spChg chg="mod">
          <ac:chgData name="Panagiotis Papaeconomou" userId="d2669bce-f281-4dcb-b2b6-01568d8daf3a" providerId="ADAL" clId="{6EDB2194-FE7F-47E9-8829-5969FDA67EC5}" dt="2025-06-16T10:01:44.093" v="2083" actId="1076"/>
          <ac:spMkLst>
            <pc:docMk/>
            <pc:sldMk cId="254584792" sldId="258"/>
            <ac:spMk id="6" creationId="{00000000-0000-0000-0000-000000000000}"/>
          </ac:spMkLst>
        </pc:spChg>
        <pc:spChg chg="mod">
          <ac:chgData name="Panagiotis Papaeconomou" userId="d2669bce-f281-4dcb-b2b6-01568d8daf3a" providerId="ADAL" clId="{6EDB2194-FE7F-47E9-8829-5969FDA67EC5}" dt="2025-06-16T09:23:36.523" v="1862" actId="20577"/>
          <ac:spMkLst>
            <pc:docMk/>
            <pc:sldMk cId="254584792" sldId="258"/>
            <ac:spMk id="7" creationId="{00000000-0000-0000-0000-000000000000}"/>
          </ac:spMkLst>
        </pc:spChg>
        <pc:spChg chg="add mod">
          <ac:chgData name="Panagiotis Papaeconomou" userId="d2669bce-f281-4dcb-b2b6-01568d8daf3a" providerId="ADAL" clId="{6EDB2194-FE7F-47E9-8829-5969FDA67EC5}" dt="2025-06-16T10:01:49.951" v="2084" actId="1076"/>
          <ac:spMkLst>
            <pc:docMk/>
            <pc:sldMk cId="254584792" sldId="258"/>
            <ac:spMk id="15" creationId="{F25BBA2C-0189-605F-94AB-16D0769B5658}"/>
          </ac:spMkLst>
        </pc:spChg>
        <pc:spChg chg="add mod">
          <ac:chgData name="Panagiotis Papaeconomou" userId="d2669bce-f281-4dcb-b2b6-01568d8daf3a" providerId="ADAL" clId="{6EDB2194-FE7F-47E9-8829-5969FDA67EC5}" dt="2025-06-16T09:52:09.364" v="2042" actId="20577"/>
          <ac:spMkLst>
            <pc:docMk/>
            <pc:sldMk cId="254584792" sldId="258"/>
            <ac:spMk id="16" creationId="{AD6FFE85-B1F9-2D99-5A0E-7CD2EDEBBA4F}"/>
          </ac:spMkLst>
        </pc:spChg>
        <pc:spChg chg="mod">
          <ac:chgData name="Panagiotis Papaeconomou" userId="d2669bce-f281-4dcb-b2b6-01568d8daf3a" providerId="ADAL" clId="{6EDB2194-FE7F-47E9-8829-5969FDA67EC5}" dt="2025-06-16T09:24:26.774" v="1869" actId="20577"/>
          <ac:spMkLst>
            <pc:docMk/>
            <pc:sldMk cId="254584792" sldId="258"/>
            <ac:spMk id="27" creationId="{00000000-0000-0000-0000-000000000000}"/>
          </ac:spMkLst>
        </pc:spChg>
        <pc:spChg chg="mod">
          <ac:chgData name="Panagiotis Papaeconomou" userId="d2669bce-f281-4dcb-b2b6-01568d8daf3a" providerId="ADAL" clId="{6EDB2194-FE7F-47E9-8829-5969FDA67EC5}" dt="2025-06-16T09:24:52.644" v="1873" actId="20577"/>
          <ac:spMkLst>
            <pc:docMk/>
            <pc:sldMk cId="254584792" sldId="258"/>
            <ac:spMk id="29" creationId="{00000000-0000-0000-0000-000000000000}"/>
          </ac:spMkLst>
        </pc:spChg>
        <pc:spChg chg="mod">
          <ac:chgData name="Panagiotis Papaeconomou" userId="d2669bce-f281-4dcb-b2b6-01568d8daf3a" providerId="ADAL" clId="{6EDB2194-FE7F-47E9-8829-5969FDA67EC5}" dt="2025-06-16T09:45:41.562" v="1966" actId="1076"/>
          <ac:spMkLst>
            <pc:docMk/>
            <pc:sldMk cId="254584792" sldId="258"/>
            <ac:spMk id="47" creationId="{00000000-0000-0000-0000-000000000000}"/>
          </ac:spMkLst>
        </pc:spChg>
        <pc:spChg chg="mod">
          <ac:chgData name="Panagiotis Papaeconomou" userId="d2669bce-f281-4dcb-b2b6-01568d8daf3a" providerId="ADAL" clId="{6EDB2194-FE7F-47E9-8829-5969FDA67EC5}" dt="2025-06-16T09:27:01.350" v="1907" actId="20577"/>
          <ac:spMkLst>
            <pc:docMk/>
            <pc:sldMk cId="254584792" sldId="258"/>
            <ac:spMk id="52" creationId="{00000000-0000-0000-0000-000000000000}"/>
          </ac:spMkLst>
        </pc:spChg>
        <pc:graphicFrameChg chg="add mod ord modGraphic">
          <ac:chgData name="Panagiotis Papaeconomou" userId="d2669bce-f281-4dcb-b2b6-01568d8daf3a" providerId="ADAL" clId="{6EDB2194-FE7F-47E9-8829-5969FDA67EC5}" dt="2025-06-16T09:49:14.940" v="2018" actId="167"/>
          <ac:graphicFrameMkLst>
            <pc:docMk/>
            <pc:sldMk cId="254584792" sldId="258"/>
            <ac:graphicFrameMk id="17" creationId="{53AC26E9-3005-4247-CE1A-A7B10DA6C464}"/>
          </ac:graphicFrameMkLst>
        </pc:graphicFrameChg>
        <pc:graphicFrameChg chg="modGraphic">
          <ac:chgData name="Panagiotis Papaeconomou" userId="d2669bce-f281-4dcb-b2b6-01568d8daf3a" providerId="ADAL" clId="{6EDB2194-FE7F-47E9-8829-5969FDA67EC5}" dt="2025-06-16T09:49:28.958" v="2020" actId="14100"/>
          <ac:graphicFrameMkLst>
            <pc:docMk/>
            <pc:sldMk cId="254584792" sldId="258"/>
            <ac:graphicFrameMk id="50" creationId="{00000000-0000-0000-0000-000000000000}"/>
          </ac:graphicFrameMkLst>
        </pc:graphicFrameChg>
        <pc:picChg chg="mod">
          <ac:chgData name="Panagiotis Papaeconomou" userId="d2669bce-f281-4dcb-b2b6-01568d8daf3a" providerId="ADAL" clId="{6EDB2194-FE7F-47E9-8829-5969FDA67EC5}" dt="2025-06-16T10:04:07.127" v="2085" actId="1076"/>
          <ac:picMkLst>
            <pc:docMk/>
            <pc:sldMk cId="254584792" sldId="258"/>
            <ac:picMk id="9" creationId="{00000000-0000-0000-0000-000000000000}"/>
          </ac:picMkLst>
        </pc:picChg>
        <pc:picChg chg="add mod">
          <ac:chgData name="Panagiotis Papaeconomou" userId="d2669bce-f281-4dcb-b2b6-01568d8daf3a" providerId="ADAL" clId="{6EDB2194-FE7F-47E9-8829-5969FDA67EC5}" dt="2025-06-16T09:58:29.949" v="2080" actId="1076"/>
          <ac:picMkLst>
            <pc:docMk/>
            <pc:sldMk cId="254584792" sldId="258"/>
            <ac:picMk id="22" creationId="{448706FD-3AE3-1AEC-3E5D-390A4DE55A60}"/>
          </ac:picMkLst>
        </pc:picChg>
        <pc:picChg chg="mod">
          <ac:chgData name="Panagiotis Papaeconomou" userId="d2669bce-f281-4dcb-b2b6-01568d8daf3a" providerId="ADAL" clId="{6EDB2194-FE7F-47E9-8829-5969FDA67EC5}" dt="2025-06-16T10:01:27.493" v="2082" actId="1076"/>
          <ac:picMkLst>
            <pc:docMk/>
            <pc:sldMk cId="254584792" sldId="258"/>
            <ac:picMk id="2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992644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63482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669092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835030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C5A5D6-270B-44B6-98CD-616EE6231ADC}" type="datetimeFigureOut">
              <a:rPr lang="en-GB" smtClean="0"/>
              <a:t>19/06/2025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370665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C5A5D6-270B-44B6-98CD-616EE6231ADC}" type="datetimeFigureOut">
              <a:rPr lang="en-GB" smtClean="0"/>
              <a:t>19/06/2025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85212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C5A5D6-270B-44B6-98CD-616EE6231ADC}" type="datetimeFigureOut">
              <a:rPr lang="en-GB" smtClean="0"/>
              <a:t>19/06/2025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340196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C5A5D6-270B-44B6-98CD-616EE6231ADC}" type="datetimeFigureOut">
              <a:rPr lang="en-GB" smtClean="0"/>
              <a:t>19/06/2025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27953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C5A5D6-270B-44B6-98CD-616EE6231ADC}" type="datetimeFigureOut">
              <a:rPr lang="en-GB" smtClean="0"/>
              <a:t>19/06/2025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40203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C5A5D6-270B-44B6-98CD-616EE6231ADC}" type="datetimeFigureOut">
              <a:rPr lang="en-GB" smtClean="0"/>
              <a:t>19/06/2025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425786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C5A5D6-270B-44B6-98CD-616EE6231ADC}" type="datetimeFigureOut">
              <a:rPr lang="en-GB" smtClean="0"/>
              <a:t>19/06/2025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71429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C5A5D6-270B-44B6-98CD-616EE6231ADC}" type="datetimeFigureOut">
              <a:rPr lang="en-GB" smtClean="0"/>
              <a:t>19/06/2025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287F3-D8D8-4CC4-A283-5C5C78A80F30}" type="slidenum">
              <a:rPr lang="en-GB" smtClean="0"/>
              <a:t>‹#›</a:t>
            </a:fld>
            <a:endParaRPr lang="en-GB"/>
          </a:p>
        </p:txBody>
      </p:sp>
    </p:spTree>
    <p:extLst>
      <p:ext uri="{BB962C8B-B14F-4D97-AF65-F5344CB8AC3E}">
        <p14:creationId xmlns:p14="http://schemas.microsoft.com/office/powerpoint/2010/main" val="3036732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image" Target="../media/image9.JPG"/><Relationship Id="rId7" Type="http://schemas.openxmlformats.org/officeDocument/2006/relationships/image" Target="../media/image13.jpe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 Id="rId9" Type="http://schemas.openxmlformats.org/officeDocument/2006/relationships/image" Target="../media/image15.jpg"/></Relationships>
</file>

<file path=ppt/slides/_rels/slide3.xml.rels><?xml version="1.0" encoding="UTF-8" standalone="yes"?>
<Relationships xmlns="http://schemas.openxmlformats.org/package/2006/relationships"><Relationship Id="rId8" Type="http://schemas.openxmlformats.org/officeDocument/2006/relationships/image" Target="../media/image19.JPG"/><Relationship Id="rId13" Type="http://schemas.openxmlformats.org/officeDocument/2006/relationships/image" Target="../media/image24.jpg"/><Relationship Id="rId3" Type="http://schemas.openxmlformats.org/officeDocument/2006/relationships/image" Target="../media/image16.jpeg"/><Relationship Id="rId7" Type="http://schemas.openxmlformats.org/officeDocument/2006/relationships/hyperlink" Target="https://b2b.multitech.com.cy/en/product/transcend-ssd-esd270c-external-portable-500gb-25-usb-31-compact-and-light-feather-one-touch" TargetMode="External"/><Relationship Id="rId12" Type="http://schemas.openxmlformats.org/officeDocument/2006/relationships/image" Target="../media/image23.jpe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b2b.multitech.com.cy/en/product/transcend-external-hdd-25m3-2tb-25-usb-31-rugged-slimmer-lighter-military-grade-shock" TargetMode="External"/><Relationship Id="rId11" Type="http://schemas.openxmlformats.org/officeDocument/2006/relationships/image" Target="../media/image22.jpeg"/><Relationship Id="rId5" Type="http://schemas.openxmlformats.org/officeDocument/2006/relationships/image" Target="../media/image18.jpeg"/><Relationship Id="rId10" Type="http://schemas.openxmlformats.org/officeDocument/2006/relationships/image" Target="../media/image21.jpeg"/><Relationship Id="rId4" Type="http://schemas.openxmlformats.org/officeDocument/2006/relationships/image" Target="../media/image17.jpeg"/><Relationship Id="rId9"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p:cNvSpPr/>
          <p:nvPr/>
        </p:nvSpPr>
        <p:spPr>
          <a:xfrm>
            <a:off x="-12707" y="-8747"/>
            <a:ext cx="9918707" cy="3784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Table 22"/>
          <p:cNvGraphicFramePr>
            <a:graphicFrameLocks noGrp="1"/>
          </p:cNvGraphicFramePr>
          <p:nvPr>
            <p:extLst>
              <p:ext uri="{D42A27DB-BD31-4B8C-83A1-F6EECF244321}">
                <p14:modId xmlns:p14="http://schemas.microsoft.com/office/powerpoint/2010/main" val="767081855"/>
              </p:ext>
            </p:extLst>
          </p:nvPr>
        </p:nvGraphicFramePr>
        <p:xfrm>
          <a:off x="2844348" y="3664438"/>
          <a:ext cx="7061651" cy="2668624"/>
        </p:xfrm>
        <a:graphic>
          <a:graphicData uri="http://schemas.openxmlformats.org/drawingml/2006/table">
            <a:tbl>
              <a:tblPr firstRow="1" bandRow="1">
                <a:tableStyleId>{5940675A-B579-460E-94D1-54222C63F5DA}</a:tableStyleId>
              </a:tblPr>
              <a:tblGrid>
                <a:gridCol w="4911874">
                  <a:extLst>
                    <a:ext uri="{9D8B030D-6E8A-4147-A177-3AD203B41FA5}">
                      <a16:colId xmlns:a16="http://schemas.microsoft.com/office/drawing/2014/main" val="20000"/>
                    </a:ext>
                  </a:extLst>
                </a:gridCol>
                <a:gridCol w="2149777">
                  <a:extLst>
                    <a:ext uri="{9D8B030D-6E8A-4147-A177-3AD203B41FA5}">
                      <a16:colId xmlns:a16="http://schemas.microsoft.com/office/drawing/2014/main" val="20001"/>
                    </a:ext>
                  </a:extLst>
                </a:gridCol>
              </a:tblGrid>
              <a:tr h="2668624">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0"/>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3238648260"/>
              </p:ext>
            </p:extLst>
          </p:nvPr>
        </p:nvGraphicFramePr>
        <p:xfrm>
          <a:off x="-5531" y="454189"/>
          <a:ext cx="9911531" cy="3260221"/>
        </p:xfrm>
        <a:graphic>
          <a:graphicData uri="http://schemas.openxmlformats.org/drawingml/2006/table">
            <a:tbl>
              <a:tblPr firstRow="1" bandRow="1">
                <a:tableStyleId>{5940675A-B579-460E-94D1-54222C63F5DA}</a:tableStyleId>
              </a:tblPr>
              <a:tblGrid>
                <a:gridCol w="2840171">
                  <a:extLst>
                    <a:ext uri="{9D8B030D-6E8A-4147-A177-3AD203B41FA5}">
                      <a16:colId xmlns:a16="http://schemas.microsoft.com/office/drawing/2014/main" val="20000"/>
                    </a:ext>
                  </a:extLst>
                </a:gridCol>
                <a:gridCol w="2115595">
                  <a:extLst>
                    <a:ext uri="{9D8B030D-6E8A-4147-A177-3AD203B41FA5}">
                      <a16:colId xmlns:a16="http://schemas.microsoft.com/office/drawing/2014/main" val="20001"/>
                    </a:ext>
                  </a:extLst>
                </a:gridCol>
                <a:gridCol w="2709027">
                  <a:extLst>
                    <a:ext uri="{9D8B030D-6E8A-4147-A177-3AD203B41FA5}">
                      <a16:colId xmlns:a16="http://schemas.microsoft.com/office/drawing/2014/main" val="20002"/>
                    </a:ext>
                  </a:extLst>
                </a:gridCol>
                <a:gridCol w="2246738">
                  <a:extLst>
                    <a:ext uri="{9D8B030D-6E8A-4147-A177-3AD203B41FA5}">
                      <a16:colId xmlns:a16="http://schemas.microsoft.com/office/drawing/2014/main" val="20003"/>
                    </a:ext>
                  </a:extLst>
                </a:gridCol>
              </a:tblGrid>
              <a:tr h="3260221">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0"/>
                  </a:ext>
                </a:extLst>
              </a:tr>
            </a:tbl>
          </a:graphicData>
        </a:graphic>
      </p:graphicFrame>
      <p:sp>
        <p:nvSpPr>
          <p:cNvPr id="4" name="TextBox 3"/>
          <p:cNvSpPr txBox="1"/>
          <p:nvPr/>
        </p:nvSpPr>
        <p:spPr>
          <a:xfrm>
            <a:off x="2804568" y="2097012"/>
            <a:ext cx="2247695" cy="1569660"/>
          </a:xfrm>
          <a:prstGeom prst="rect">
            <a:avLst/>
          </a:prstGeom>
          <a:noFill/>
        </p:spPr>
        <p:txBody>
          <a:bodyPr wrap="square" rtlCol="0">
            <a:spAutoFit/>
          </a:bodyPr>
          <a:lstStyle/>
          <a:p>
            <a:r>
              <a:rPr lang="en-GB" sz="800" b="1" dirty="0">
                <a:solidFill>
                  <a:srgbClr val="0070C0"/>
                </a:solidFill>
              </a:rPr>
              <a:t>90NX0881-M01BB0</a:t>
            </a:r>
            <a:r>
              <a:rPr lang="en-GB" sz="800" dirty="0">
                <a:solidFill>
                  <a:srgbClr val="0070C0"/>
                </a:solidFill>
              </a:rPr>
              <a:t> </a:t>
            </a:r>
            <a:r>
              <a:rPr lang="en-GB" sz="800" b="1" dirty="0"/>
              <a:t>ASUS NOTEBOOK EXPERTBOOK P1, P1503CVA-S70720</a:t>
            </a:r>
            <a:r>
              <a:rPr lang="en-GB" sz="800" dirty="0"/>
              <a:t>, INTEL i3-1315U, 3.30-4.50GHz/10MB, 6C, 8GB, 256GB SSD M.2 2280 NVMe PCIe4, INTEL UHD, 15.6'' FHD 1920x1080 300NITS AG, WIFI6, BT, LAN, USB-A, USB-C, HDMI, DOS, 3YW, MISTY GREY </a:t>
            </a:r>
            <a:r>
              <a:rPr lang="en-GB" sz="800" b="1" dirty="0">
                <a:solidFill>
                  <a:srgbClr val="FF0000"/>
                </a:solidFill>
              </a:rPr>
              <a:t>€ 811</a:t>
            </a:r>
          </a:p>
          <a:p>
            <a:r>
              <a:rPr lang="en-GB" sz="800" b="1" dirty="0">
                <a:solidFill>
                  <a:srgbClr val="FF0000"/>
                </a:solidFill>
              </a:rPr>
              <a:t> </a:t>
            </a:r>
            <a:r>
              <a:rPr lang="en-GB" sz="800" b="1" dirty="0">
                <a:solidFill>
                  <a:srgbClr val="0070C0"/>
                </a:solidFill>
              </a:rPr>
              <a:t>90NX0881-M01BC0</a:t>
            </a:r>
            <a:r>
              <a:rPr lang="en-GB" sz="800" dirty="0"/>
              <a:t> </a:t>
            </a:r>
            <a:r>
              <a:rPr lang="en-GB" sz="800" b="1" dirty="0"/>
              <a:t>ASUS NOTEBOOK EXPERTBOOK P1, P1503CVA-S70720</a:t>
            </a:r>
            <a:r>
              <a:rPr lang="en-GB" sz="800" dirty="0"/>
              <a:t>, INTEL i7-13700H, 2.4-5GHz/24MB, 14C, 16GB, 512GB SSD M.2 2280 NVMe PCIe4, INTEL IRIS X, 15.6'' TN FHD 250NITS AG, WIFI6, BT, LAN, USB-A, USB-C, HDMI, DOS, 3YW, MISTY GREY </a:t>
            </a:r>
            <a:r>
              <a:rPr lang="en-GB" sz="800" b="1" dirty="0">
                <a:solidFill>
                  <a:srgbClr val="FF0000"/>
                </a:solidFill>
              </a:rPr>
              <a:t>€ 876</a:t>
            </a:r>
          </a:p>
        </p:txBody>
      </p:sp>
      <p:sp>
        <p:nvSpPr>
          <p:cNvPr id="6" name="TextBox 5"/>
          <p:cNvSpPr txBox="1"/>
          <p:nvPr/>
        </p:nvSpPr>
        <p:spPr>
          <a:xfrm>
            <a:off x="4908979" y="2077387"/>
            <a:ext cx="2515666" cy="1569660"/>
          </a:xfrm>
          <a:prstGeom prst="rect">
            <a:avLst/>
          </a:prstGeom>
          <a:noFill/>
        </p:spPr>
        <p:txBody>
          <a:bodyPr wrap="square" rtlCol="0">
            <a:spAutoFit/>
          </a:bodyPr>
          <a:lstStyle/>
          <a:p>
            <a:r>
              <a:rPr lang="en-GB" sz="800" b="1" dirty="0">
                <a:solidFill>
                  <a:srgbClr val="0070C0"/>
                </a:solidFill>
              </a:rPr>
              <a:t>90NX0811-M02H40</a:t>
            </a:r>
            <a:r>
              <a:rPr lang="en-GB" sz="800" dirty="0"/>
              <a:t> </a:t>
            </a:r>
            <a:r>
              <a:rPr lang="en-GB" sz="800" b="1" dirty="0"/>
              <a:t>ASUS NOTEBOOK EXPERTBOOK B1, B1403CVA-S60408</a:t>
            </a:r>
            <a:r>
              <a:rPr lang="en-GB" sz="800" dirty="0"/>
              <a:t>, INTEL CORE 5 120U, 1.4-5GHz/12MB, 10C, 16GB, 512GB SSD M.2 2280 NVMe PCIe4, INTEL GRAPHICS, 14'' IPS LED FHD 1920x1080 300NITS AG, WIFI6E, BT, LAN, USB-A, USB-C, HDMI, DOS, 3YW, GREY </a:t>
            </a:r>
            <a:r>
              <a:rPr lang="en-GB" sz="800" b="1" dirty="0">
                <a:solidFill>
                  <a:srgbClr val="FF0000"/>
                </a:solidFill>
              </a:rPr>
              <a:t>€ 832</a:t>
            </a:r>
          </a:p>
          <a:p>
            <a:r>
              <a:rPr lang="en-GB" sz="800" b="1" dirty="0">
                <a:solidFill>
                  <a:srgbClr val="FF0000"/>
                </a:solidFill>
              </a:rPr>
              <a:t> </a:t>
            </a:r>
            <a:r>
              <a:rPr lang="en-GB" sz="800" b="1" dirty="0">
                <a:solidFill>
                  <a:srgbClr val="0070C0"/>
                </a:solidFill>
              </a:rPr>
              <a:t>90NX0811-M02H50</a:t>
            </a:r>
            <a:r>
              <a:rPr lang="en-GB" sz="800" dirty="0"/>
              <a:t> </a:t>
            </a:r>
            <a:r>
              <a:rPr lang="en-GB" sz="800" b="1" dirty="0"/>
              <a:t>ASUS NOTEBOOK EXPERTBOOK B1, B1403CVA-S60409</a:t>
            </a:r>
            <a:r>
              <a:rPr lang="en-GB" sz="800" dirty="0"/>
              <a:t>, INTEL CORE 7 150U, 1.8-5.4GHz/12MB, 10C, 16GB, 512GB SSD M.2 2280 NVMe PCIe4, INTEL GRAPHICS, 14'' IPS LED FHD 1920x1080 300NITS AG, WIFI6E, BT, LAN, USB-A, USB-C, HDMI, DOS, 3YW, GREY </a:t>
            </a:r>
            <a:r>
              <a:rPr lang="en-GB" sz="800" b="1" dirty="0">
                <a:solidFill>
                  <a:srgbClr val="FF0000"/>
                </a:solidFill>
              </a:rPr>
              <a:t>€ 959</a:t>
            </a:r>
          </a:p>
        </p:txBody>
      </p:sp>
      <p:sp>
        <p:nvSpPr>
          <p:cNvPr id="7" name="TextBox 6"/>
          <p:cNvSpPr txBox="1"/>
          <p:nvPr/>
        </p:nvSpPr>
        <p:spPr>
          <a:xfrm>
            <a:off x="7742114" y="2075744"/>
            <a:ext cx="2119535" cy="954107"/>
          </a:xfrm>
          <a:prstGeom prst="rect">
            <a:avLst/>
          </a:prstGeom>
          <a:noFill/>
        </p:spPr>
        <p:txBody>
          <a:bodyPr wrap="square" rtlCol="0">
            <a:spAutoFit/>
          </a:bodyPr>
          <a:lstStyle/>
          <a:p>
            <a:r>
              <a:rPr lang="en-GB" sz="800" b="1" dirty="0">
                <a:solidFill>
                  <a:srgbClr val="0070C0"/>
                </a:solidFill>
              </a:rPr>
              <a:t>90NX05W1-M025Y0</a:t>
            </a:r>
            <a:r>
              <a:rPr lang="en-GB" sz="800" dirty="0"/>
              <a:t> </a:t>
            </a:r>
            <a:r>
              <a:rPr lang="en-GB" sz="800" b="1" dirty="0"/>
              <a:t>ASUS NOTEBOOK EXPERTBOOK B9 OLED, B9403CVAR-KM1327</a:t>
            </a:r>
            <a:r>
              <a:rPr lang="en-GB" sz="800" dirty="0"/>
              <a:t>, INTEL CORE 7 150U, 1.8-5.4GHz/12MB, 10C, 32GB, 512GB SSD M.2 2280 NVMe PCIe4, INTEL GRAPHICS, 14'' WQXGA 2880x1800 OLED 400NITS, WIFI6E, BT, USB, USB4, HDMI, DOS, 3YW, BLACK </a:t>
            </a:r>
            <a:r>
              <a:rPr lang="en-GB" sz="800" b="1" dirty="0">
                <a:solidFill>
                  <a:srgbClr val="FF0000"/>
                </a:solidFill>
              </a:rPr>
              <a:t>€ 1.837</a:t>
            </a:r>
          </a:p>
        </p:txBody>
      </p:sp>
      <p:sp>
        <p:nvSpPr>
          <p:cNvPr id="8" name="TextBox 7"/>
          <p:cNvSpPr txBox="1"/>
          <p:nvPr/>
        </p:nvSpPr>
        <p:spPr>
          <a:xfrm>
            <a:off x="66680" y="2094778"/>
            <a:ext cx="2405295" cy="1569660"/>
          </a:xfrm>
          <a:prstGeom prst="rect">
            <a:avLst/>
          </a:prstGeom>
          <a:noFill/>
        </p:spPr>
        <p:txBody>
          <a:bodyPr wrap="square" rtlCol="0">
            <a:spAutoFit/>
          </a:bodyPr>
          <a:lstStyle/>
          <a:p>
            <a:r>
              <a:rPr lang="en-GB" sz="800" b="1" dirty="0">
                <a:solidFill>
                  <a:srgbClr val="0070C0"/>
                </a:solidFill>
              </a:rPr>
              <a:t>90NX0831-M00KY0</a:t>
            </a:r>
            <a:r>
              <a:rPr lang="en-GB" sz="800" dirty="0"/>
              <a:t> </a:t>
            </a:r>
            <a:r>
              <a:rPr lang="en-GB" sz="800" b="1" dirty="0"/>
              <a:t>ASUS NOTEBOOK EXPERTBOOK BM1, BM1403CDA-S60121, </a:t>
            </a:r>
            <a:r>
              <a:rPr lang="en-GB" sz="800" dirty="0"/>
              <a:t>AMD RYZEN 5 7535U, 2.9-4.55GHz/16MB, 6C, 16GB, 512GB SSD M.2 2280 NVMe PCIe4, AMD RADEON, 14'' IPS LED FHD 1920x1080 300NITS AG, WIFI6, BT, LAN, USB-A, USB-C, HDMI, DOS, 3YW, GREY </a:t>
            </a:r>
            <a:r>
              <a:rPr lang="en-GB" sz="800" b="1" dirty="0">
                <a:solidFill>
                  <a:srgbClr val="FF0000"/>
                </a:solidFill>
              </a:rPr>
              <a:t>€ 721</a:t>
            </a:r>
          </a:p>
          <a:p>
            <a:r>
              <a:rPr lang="en-GB" sz="800" b="1" dirty="0">
                <a:solidFill>
                  <a:srgbClr val="FF0000"/>
                </a:solidFill>
              </a:rPr>
              <a:t> </a:t>
            </a:r>
            <a:r>
              <a:rPr lang="en-GB" sz="800" b="1" dirty="0">
                <a:solidFill>
                  <a:srgbClr val="0070C0"/>
                </a:solidFill>
              </a:rPr>
              <a:t>90NX0831-M00KZ0</a:t>
            </a:r>
            <a:r>
              <a:rPr lang="en-GB" sz="800" dirty="0"/>
              <a:t> </a:t>
            </a:r>
            <a:r>
              <a:rPr lang="en-GB" sz="800" b="1" dirty="0"/>
              <a:t>ASUS NOTEBOOK EXPERTBOOK BM1, BM1403CDA-S60122</a:t>
            </a:r>
            <a:r>
              <a:rPr lang="en-GB" sz="800" dirty="0"/>
              <a:t>, AMD RYZEN 7 7735U, 2.7-4.75GHz/16MB, 8C, 16GB, 512GB SSD M.2 2280 NVMe PCIe4, AMD RADEON, 14'' IPS LED FHD 1920x1080 300NITS AG, WIFI6, BT, LAN, USB-A, USB-C, HDMI, DOS, 3YW, GREY </a:t>
            </a:r>
            <a:r>
              <a:rPr lang="en-GB" sz="800" b="1" dirty="0">
                <a:solidFill>
                  <a:srgbClr val="FF0000"/>
                </a:solidFill>
              </a:rPr>
              <a:t>€ 802</a:t>
            </a:r>
          </a:p>
        </p:txBody>
      </p:sp>
      <p:sp>
        <p:nvSpPr>
          <p:cNvPr id="9" name="TextBox 8"/>
          <p:cNvSpPr txBox="1"/>
          <p:nvPr/>
        </p:nvSpPr>
        <p:spPr>
          <a:xfrm>
            <a:off x="2826963" y="5435576"/>
            <a:ext cx="4910676" cy="830997"/>
          </a:xfrm>
          <a:prstGeom prst="rect">
            <a:avLst/>
          </a:prstGeom>
          <a:noFill/>
        </p:spPr>
        <p:txBody>
          <a:bodyPr wrap="square" rtlCol="0">
            <a:spAutoFit/>
          </a:bodyPr>
          <a:lstStyle/>
          <a:p>
            <a:r>
              <a:rPr lang="en-GB" sz="800" b="1" dirty="0">
                <a:solidFill>
                  <a:srgbClr val="0070C0"/>
                </a:solidFill>
              </a:rPr>
              <a:t>90NX0801-M01HD0</a:t>
            </a:r>
            <a:r>
              <a:rPr lang="en-GB" sz="800" dirty="0"/>
              <a:t> </a:t>
            </a:r>
            <a:r>
              <a:rPr lang="en-GB" sz="800" b="1" dirty="0"/>
              <a:t>ASUS NOTEBOOK EXPERTBOOK B1, B1503CVA-NJ0144X</a:t>
            </a:r>
            <a:r>
              <a:rPr lang="en-GB" sz="800" dirty="0"/>
              <a:t>, INTEL CORE 5 120U, 1.4-5GHz/12MB, 10C, 16GB, 512GB SSD M.2 2280 NVMe PCIe4, INTEL UHD, 15.6'' TN LED FHD 1920x1080 250NITS AG, WIFI6E,BT, LAN, USB-A, USB-C, HDMI, WIN 11 PRO,3YW, GREY </a:t>
            </a:r>
            <a:r>
              <a:rPr lang="en-GB" sz="800" b="1" dirty="0">
                <a:solidFill>
                  <a:srgbClr val="FF0000"/>
                </a:solidFill>
              </a:rPr>
              <a:t>€ 1.039</a:t>
            </a:r>
          </a:p>
          <a:p>
            <a:r>
              <a:rPr lang="en-GB" sz="800" b="1" dirty="0">
                <a:solidFill>
                  <a:srgbClr val="0070C0"/>
                </a:solidFill>
              </a:rPr>
              <a:t>90NX0801-M02T60</a:t>
            </a:r>
            <a:r>
              <a:rPr lang="en-GB" sz="800" dirty="0"/>
              <a:t> </a:t>
            </a:r>
            <a:r>
              <a:rPr lang="en-GB" sz="800" b="1" dirty="0"/>
              <a:t>ASUS NOTEBOOK EXPERTBOOK B1, B1503CVA-NJ0145X</a:t>
            </a:r>
            <a:r>
              <a:rPr lang="en-GB" sz="800" dirty="0"/>
              <a:t>, INTEL CORE 7 150U, 1.8-5.4GHz/12MB,10C, 16GB, 512GB SSD M.2 2280 NVMe PCIe4, INTEL UHD, 15.6'' TN LED FHD 1920x1080 250NITS AG, WIFI6E,BT, LAN, USB-A,USB-C, HDMI, WIN 11 PRO,3YW, GREY </a:t>
            </a:r>
            <a:r>
              <a:rPr lang="en-GB" sz="800" b="1" dirty="0">
                <a:solidFill>
                  <a:srgbClr val="FF0000"/>
                </a:solidFill>
              </a:rPr>
              <a:t>€ 1.168</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436" y="769835"/>
            <a:ext cx="2010642" cy="1252673"/>
          </a:xfrm>
          <a:prstGeom prst="rect">
            <a:avLst/>
          </a:prstGeom>
        </p:spPr>
      </p:pic>
      <p:sp>
        <p:nvSpPr>
          <p:cNvPr id="19" name="TextBox 18"/>
          <p:cNvSpPr txBox="1"/>
          <p:nvPr/>
        </p:nvSpPr>
        <p:spPr>
          <a:xfrm>
            <a:off x="8707395" y="14673"/>
            <a:ext cx="1198605" cy="230832"/>
          </a:xfrm>
          <a:prstGeom prst="rect">
            <a:avLst/>
          </a:prstGeom>
          <a:noFill/>
        </p:spPr>
        <p:txBody>
          <a:bodyPr wrap="square" rtlCol="0">
            <a:spAutoFit/>
          </a:bodyPr>
          <a:lstStyle/>
          <a:p>
            <a:r>
              <a:rPr lang="en-US" sz="900" dirty="0"/>
              <a:t>Retail File June 2025</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436" y="22997"/>
            <a:ext cx="1342768" cy="334792"/>
          </a:xfrm>
          <a:prstGeom prst="rect">
            <a:avLst/>
          </a:prstGeom>
        </p:spPr>
      </p:pic>
      <p:sp>
        <p:nvSpPr>
          <p:cNvPr id="21" name="TextBox 20"/>
          <p:cNvSpPr txBox="1"/>
          <p:nvPr/>
        </p:nvSpPr>
        <p:spPr>
          <a:xfrm>
            <a:off x="3188044" y="14673"/>
            <a:ext cx="3287170" cy="400110"/>
          </a:xfrm>
          <a:prstGeom prst="rect">
            <a:avLst/>
          </a:prstGeom>
          <a:noFill/>
        </p:spPr>
        <p:txBody>
          <a:bodyPr wrap="square" rtlCol="0">
            <a:spAutoFit/>
          </a:bodyPr>
          <a:lstStyle/>
          <a:p>
            <a:r>
              <a:rPr lang="en-US" sz="2000" dirty="0">
                <a:latin typeface="Dubai Light" panose="020B0303030403030204" pitchFamily="34" charset="-78"/>
                <a:cs typeface="Dubai Light" panose="020B0303030403030204" pitchFamily="34" charset="-78"/>
              </a:rPr>
              <a:t>EXPERTBOOK </a:t>
            </a:r>
            <a:r>
              <a:rPr lang="en-US" sz="1200" dirty="0">
                <a:latin typeface="Dubai Light" panose="020B0303030403030204" pitchFamily="34" charset="-78"/>
                <a:cs typeface="Dubai Light" panose="020B0303030403030204" pitchFamily="34" charset="-78"/>
              </a:rPr>
              <a:t>BUSINESS NOTEBOOKS</a:t>
            </a:r>
            <a:endParaRPr lang="en-GB" sz="1200" dirty="0">
              <a:latin typeface="Dubai Light" panose="020B0303030403030204" pitchFamily="34" charset="-78"/>
              <a:cs typeface="Dubai Light" panose="020B0303030403030204" pitchFamily="34" charset="-78"/>
            </a:endParaRPr>
          </a:p>
        </p:txBody>
      </p:sp>
      <p:pic>
        <p:nvPicPr>
          <p:cNvPr id="29" name="Picture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44348" y="783665"/>
            <a:ext cx="2078711" cy="1252673"/>
          </a:xfrm>
          <a:prstGeom prst="rect">
            <a:avLst/>
          </a:prstGeom>
        </p:spPr>
      </p:pic>
      <p:pic>
        <p:nvPicPr>
          <p:cNvPr id="30" name="Picture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70943" y="769835"/>
            <a:ext cx="2070201" cy="1252674"/>
          </a:xfrm>
          <a:prstGeom prst="rect">
            <a:avLst/>
          </a:prstGeom>
        </p:spPr>
      </p:pic>
      <p:pic>
        <p:nvPicPr>
          <p:cNvPr id="31" name="Picture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947854" y="3925019"/>
            <a:ext cx="1961125" cy="1212844"/>
          </a:xfrm>
          <a:prstGeom prst="rect">
            <a:avLst/>
          </a:prstGeom>
        </p:spPr>
      </p:pic>
      <p:pic>
        <p:nvPicPr>
          <p:cNvPr id="39" name="Picture 3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77774" y="779882"/>
            <a:ext cx="2050327" cy="1252673"/>
          </a:xfrm>
          <a:prstGeom prst="rect">
            <a:avLst/>
          </a:prstGeom>
        </p:spPr>
      </p:pic>
      <p:sp>
        <p:nvSpPr>
          <p:cNvPr id="32" name="TextBox 31"/>
          <p:cNvSpPr txBox="1"/>
          <p:nvPr/>
        </p:nvSpPr>
        <p:spPr>
          <a:xfrm>
            <a:off x="7737639" y="5430319"/>
            <a:ext cx="2187167" cy="830997"/>
          </a:xfrm>
          <a:prstGeom prst="rect">
            <a:avLst/>
          </a:prstGeom>
          <a:noFill/>
        </p:spPr>
        <p:txBody>
          <a:bodyPr wrap="square" rtlCol="0">
            <a:spAutoFit/>
          </a:bodyPr>
          <a:lstStyle/>
          <a:p>
            <a:r>
              <a:rPr lang="en-GB" sz="800" b="1" dirty="0">
                <a:solidFill>
                  <a:srgbClr val="0070C0"/>
                </a:solidFill>
              </a:rPr>
              <a:t>90NB15K1-M003B0</a:t>
            </a:r>
            <a:r>
              <a:rPr lang="en-GB" sz="800" dirty="0"/>
              <a:t> </a:t>
            </a:r>
            <a:r>
              <a:rPr lang="en-GB" sz="800" b="1" dirty="0"/>
              <a:t>ASUS NOTEBOOK PROART P16, H7606WP-OLED-ME011X</a:t>
            </a:r>
            <a:r>
              <a:rPr lang="en-GB" sz="800" dirty="0"/>
              <a:t>, AMD RYZEN AI 9 HX 370 2-5.1GHz/36MB, 12C, 64GB, 2x2TB SSD M.2 NVMe, NVIDIA RTX 5070 8GB, 16'', OLED 4K 3840x2400 60Hz 500NITS TOUCH, WIFI7,BT,USB-C,USB-A,HDMI, WIN 11 PRO, 2YW, BLACK </a:t>
            </a:r>
            <a:r>
              <a:rPr lang="en-GB" sz="800" b="1" dirty="0">
                <a:solidFill>
                  <a:srgbClr val="FF0000"/>
                </a:solidFill>
              </a:rPr>
              <a:t>€4.009</a:t>
            </a:r>
          </a:p>
        </p:txBody>
      </p:sp>
      <p:sp>
        <p:nvSpPr>
          <p:cNvPr id="35" name="TextBox 34"/>
          <p:cNvSpPr txBox="1"/>
          <p:nvPr/>
        </p:nvSpPr>
        <p:spPr>
          <a:xfrm>
            <a:off x="-12707" y="405344"/>
            <a:ext cx="2494762" cy="215444"/>
          </a:xfrm>
          <a:prstGeom prst="rect">
            <a:avLst/>
          </a:prstGeom>
          <a:solidFill>
            <a:srgbClr val="4D4D4D"/>
          </a:solidFill>
          <a:ln>
            <a:noFill/>
          </a:ln>
        </p:spPr>
        <p:txBody>
          <a:bodyPr wrap="square" rtlCol="0">
            <a:spAutoFit/>
          </a:bodyPr>
          <a:lstStyle/>
          <a:p>
            <a:pPr algn="ctr"/>
            <a:r>
              <a:rPr lang="en-US" sz="800" b="1" dirty="0">
                <a:solidFill>
                  <a:schemeClr val="bg1"/>
                </a:solidFill>
              </a:rPr>
              <a:t>EXPERTBOOK BM1,  </a:t>
            </a:r>
            <a:r>
              <a:rPr lang="en-GB" sz="800" b="1" dirty="0">
                <a:solidFill>
                  <a:schemeClr val="bg1"/>
                </a:solidFill>
              </a:rPr>
              <a:t>BM1403CDA</a:t>
            </a:r>
            <a:endParaRPr lang="en-US" sz="800" b="1" dirty="0">
              <a:solidFill>
                <a:schemeClr val="bg1"/>
              </a:solidFill>
            </a:endParaRPr>
          </a:p>
        </p:txBody>
      </p:sp>
      <p:sp>
        <p:nvSpPr>
          <p:cNvPr id="36" name="TextBox 35"/>
          <p:cNvSpPr txBox="1"/>
          <p:nvPr/>
        </p:nvSpPr>
        <p:spPr>
          <a:xfrm>
            <a:off x="2459511" y="410234"/>
            <a:ext cx="2504927"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P1</a:t>
            </a:r>
            <a:endParaRPr lang="en-US" sz="800" b="1" dirty="0">
              <a:solidFill>
                <a:schemeClr val="bg1"/>
              </a:solidFill>
            </a:endParaRPr>
          </a:p>
        </p:txBody>
      </p:sp>
      <p:sp>
        <p:nvSpPr>
          <p:cNvPr id="38" name="TextBox 37"/>
          <p:cNvSpPr txBox="1"/>
          <p:nvPr/>
        </p:nvSpPr>
        <p:spPr>
          <a:xfrm>
            <a:off x="4919021" y="407979"/>
            <a:ext cx="2504927"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B1, B1403CVA</a:t>
            </a:r>
            <a:endParaRPr lang="en-US" sz="800" b="1" dirty="0">
              <a:solidFill>
                <a:schemeClr val="bg1"/>
              </a:solidFill>
            </a:endParaRPr>
          </a:p>
        </p:txBody>
      </p:sp>
      <p:sp>
        <p:nvSpPr>
          <p:cNvPr id="40" name="TextBox 39"/>
          <p:cNvSpPr txBox="1"/>
          <p:nvPr/>
        </p:nvSpPr>
        <p:spPr>
          <a:xfrm>
            <a:off x="7401073" y="402820"/>
            <a:ext cx="2504927"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B9 </a:t>
            </a:r>
            <a:endParaRPr lang="en-US" sz="800" b="1" dirty="0">
              <a:solidFill>
                <a:schemeClr val="bg1"/>
              </a:solidFill>
            </a:endParaRPr>
          </a:p>
        </p:txBody>
      </p:sp>
      <p:sp>
        <p:nvSpPr>
          <p:cNvPr id="41" name="TextBox 40"/>
          <p:cNvSpPr txBox="1"/>
          <p:nvPr/>
        </p:nvSpPr>
        <p:spPr>
          <a:xfrm>
            <a:off x="2482055" y="3654940"/>
            <a:ext cx="4964436"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B1, B1503CVA</a:t>
            </a:r>
            <a:endParaRPr lang="en-US" sz="800" b="1" dirty="0">
              <a:solidFill>
                <a:schemeClr val="bg1"/>
              </a:solidFill>
            </a:endParaRPr>
          </a:p>
        </p:txBody>
      </p:sp>
      <p:sp>
        <p:nvSpPr>
          <p:cNvPr id="42" name="TextBox 41"/>
          <p:cNvSpPr txBox="1"/>
          <p:nvPr/>
        </p:nvSpPr>
        <p:spPr>
          <a:xfrm>
            <a:off x="7423946" y="3664896"/>
            <a:ext cx="2482053" cy="215444"/>
          </a:xfrm>
          <a:prstGeom prst="rect">
            <a:avLst/>
          </a:prstGeom>
          <a:solidFill>
            <a:schemeClr val="accent5">
              <a:lumMod val="75000"/>
            </a:schemeClr>
          </a:solidFill>
          <a:ln>
            <a:noFill/>
          </a:ln>
        </p:spPr>
        <p:txBody>
          <a:bodyPr wrap="square" rtlCol="0">
            <a:spAutoFit/>
          </a:bodyPr>
          <a:lstStyle/>
          <a:p>
            <a:pPr algn="ctr"/>
            <a:r>
              <a:rPr lang="en-GB" sz="800" b="1" dirty="0">
                <a:solidFill>
                  <a:schemeClr val="bg1"/>
                </a:solidFill>
              </a:rPr>
              <a:t>PROART P16</a:t>
            </a:r>
            <a:endParaRPr lang="en-US" sz="800" b="1" dirty="0">
              <a:solidFill>
                <a:schemeClr val="bg1"/>
              </a:solidFill>
            </a:endParaRPr>
          </a:p>
        </p:txBody>
      </p:sp>
      <p:pic>
        <p:nvPicPr>
          <p:cNvPr id="24" name="Picture 2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47292" y="4043133"/>
            <a:ext cx="1767860" cy="1316983"/>
          </a:xfrm>
          <a:prstGeom prst="rect">
            <a:avLst/>
          </a:prstGeom>
        </p:spPr>
      </p:pic>
      <p:sp>
        <p:nvSpPr>
          <p:cNvPr id="43" name="TextBox 42"/>
          <p:cNvSpPr txBox="1"/>
          <p:nvPr/>
        </p:nvSpPr>
        <p:spPr>
          <a:xfrm>
            <a:off x="7241144" y="160628"/>
            <a:ext cx="2688140" cy="230832"/>
          </a:xfrm>
          <a:prstGeom prst="rect">
            <a:avLst/>
          </a:prstGeom>
          <a:noFill/>
        </p:spPr>
        <p:txBody>
          <a:bodyPr wrap="square" rtlCol="0">
            <a:spAutoFit/>
          </a:bodyPr>
          <a:lstStyle/>
          <a:p>
            <a:pPr algn="r"/>
            <a:r>
              <a:rPr lang="en-US" sz="850" b="1" dirty="0">
                <a:solidFill>
                  <a:srgbClr val="FF0000"/>
                </a:solidFill>
              </a:rPr>
              <a:t>Special Offers are valid until 31.07 or until stock lasts.</a:t>
            </a:r>
            <a:endParaRPr lang="en-GB" sz="850" b="1" dirty="0">
              <a:solidFill>
                <a:srgbClr val="FF0000"/>
              </a:solidFill>
            </a:endParaRPr>
          </a:p>
        </p:txBody>
      </p:sp>
      <p:sp>
        <p:nvSpPr>
          <p:cNvPr id="17" name="TextBox 16">
            <a:extLst>
              <a:ext uri="{FF2B5EF4-FFF2-40B4-BE49-F238E27FC236}">
                <a16:creationId xmlns:a16="http://schemas.microsoft.com/office/drawing/2014/main" id="{4F2DB209-E71B-24E4-02B6-544F2DB7A16B}"/>
              </a:ext>
            </a:extLst>
          </p:cNvPr>
          <p:cNvSpPr txBox="1"/>
          <p:nvPr/>
        </p:nvSpPr>
        <p:spPr>
          <a:xfrm>
            <a:off x="-12707" y="3654940"/>
            <a:ext cx="2504927" cy="215444"/>
          </a:xfrm>
          <a:prstGeom prst="rect">
            <a:avLst/>
          </a:prstGeom>
          <a:solidFill>
            <a:srgbClr val="4D4D4D"/>
          </a:solidFill>
          <a:ln>
            <a:noFill/>
          </a:ln>
        </p:spPr>
        <p:txBody>
          <a:bodyPr wrap="square" rtlCol="0">
            <a:spAutoFit/>
          </a:bodyPr>
          <a:lstStyle/>
          <a:p>
            <a:pPr algn="ctr"/>
            <a:r>
              <a:rPr lang="en-US" sz="800" b="1" dirty="0">
                <a:solidFill>
                  <a:schemeClr val="bg1"/>
                </a:solidFill>
              </a:rPr>
              <a:t>EXPERTBOOK BM1, BM1503CDA</a:t>
            </a:r>
          </a:p>
        </p:txBody>
      </p:sp>
      <p:pic>
        <p:nvPicPr>
          <p:cNvPr id="47" name="Εικόνα 46" descr="Εικόνα που περιέχει ηλεκτρονικές συσκευές, υπολογιστής, notebook/σημειωματάριο, φορητός υπολογιστής&#10;&#10;Το περιεχόμενο που δημιουργείται από AI ενδέχεται να είναι εσφαλμένο.">
            <a:extLst>
              <a:ext uri="{FF2B5EF4-FFF2-40B4-BE49-F238E27FC236}">
                <a16:creationId xmlns:a16="http://schemas.microsoft.com/office/drawing/2014/main" id="{B3C3EB94-1518-BEBE-B6AF-6BD0EF1038B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64006" y="3918459"/>
            <a:ext cx="2010642" cy="1213264"/>
          </a:xfrm>
          <a:prstGeom prst="rect">
            <a:avLst/>
          </a:prstGeom>
        </p:spPr>
      </p:pic>
      <p:sp>
        <p:nvSpPr>
          <p:cNvPr id="48" name="TextBox 47">
            <a:extLst>
              <a:ext uri="{FF2B5EF4-FFF2-40B4-BE49-F238E27FC236}">
                <a16:creationId xmlns:a16="http://schemas.microsoft.com/office/drawing/2014/main" id="{4154CB34-C227-B3E0-742C-3F7F9CF3A23A}"/>
              </a:ext>
            </a:extLst>
          </p:cNvPr>
          <p:cNvSpPr txBox="1"/>
          <p:nvPr/>
        </p:nvSpPr>
        <p:spPr>
          <a:xfrm>
            <a:off x="5079824" y="3867248"/>
            <a:ext cx="2574443" cy="1692771"/>
          </a:xfrm>
          <a:prstGeom prst="rect">
            <a:avLst/>
          </a:prstGeom>
          <a:noFill/>
        </p:spPr>
        <p:txBody>
          <a:bodyPr wrap="square" rtlCol="0">
            <a:spAutoFit/>
          </a:bodyPr>
          <a:lstStyle/>
          <a:p>
            <a:r>
              <a:rPr lang="en-GB" sz="800" b="1" dirty="0">
                <a:solidFill>
                  <a:srgbClr val="0070C0"/>
                </a:solidFill>
              </a:rPr>
              <a:t>90NX0801-M022S0</a:t>
            </a:r>
            <a:r>
              <a:rPr lang="en-GB" sz="800" dirty="0"/>
              <a:t> </a:t>
            </a:r>
            <a:r>
              <a:rPr lang="en-GB" sz="800" b="1" dirty="0"/>
              <a:t>ASUS NOTEBOOK EXPERTBOOK B1, B1503CVA-NJ0144, </a:t>
            </a:r>
            <a:r>
              <a:rPr lang="en-GB" sz="800" dirty="0"/>
              <a:t>INTEL CORE 5 120U, 1.4-5GHz/12MB,10C, 16GB, 512GB SSD M.2 2280 </a:t>
            </a:r>
            <a:r>
              <a:rPr lang="en-GB" sz="800" dirty="0" err="1"/>
              <a:t>NVMe</a:t>
            </a:r>
            <a:r>
              <a:rPr lang="en-GB" sz="800" dirty="0"/>
              <a:t> PCIe4, INTEL UHD, 15.6'' TN LED FHD 1920x1080 250NITS AG, WIFI6E, BT, LAN, USB-A, USB-C, HDMI, DOS, 3YW, GENTLE GREY </a:t>
            </a:r>
            <a:r>
              <a:rPr lang="en-GB" sz="800" b="1" dirty="0">
                <a:solidFill>
                  <a:srgbClr val="FF0000"/>
                </a:solidFill>
              </a:rPr>
              <a:t>€ 846</a:t>
            </a:r>
          </a:p>
          <a:p>
            <a:r>
              <a:rPr lang="en-GB" sz="800" b="1" dirty="0">
                <a:solidFill>
                  <a:srgbClr val="0070C0"/>
                </a:solidFill>
              </a:rPr>
              <a:t>90NX0801-M022T0</a:t>
            </a:r>
            <a:r>
              <a:rPr lang="en-GB" sz="800" dirty="0"/>
              <a:t> </a:t>
            </a:r>
            <a:r>
              <a:rPr lang="en-GB" sz="800" b="1" dirty="0"/>
              <a:t>ASUS NOTEBOOK EXPERTBOOK B1, B1503CVA-NJ0145, </a:t>
            </a:r>
            <a:r>
              <a:rPr lang="en-GB" sz="800" dirty="0"/>
              <a:t>INTEL CORE 7 150U, 1.8-5.4GHz/12MB, 10C, 16GB, 512GB M.2 2280 </a:t>
            </a:r>
            <a:r>
              <a:rPr lang="en-GB" sz="800" dirty="0" err="1"/>
              <a:t>NVMe</a:t>
            </a:r>
            <a:r>
              <a:rPr lang="en-GB" sz="800" dirty="0"/>
              <a:t> PCIe4, INTEL UHD, 15.6'' TN LED FHD 1920x1080 250NITS AG, WIFI6E, BT, LAN, USB-A, USB-C, HDMI, DOS, 3YW, GENTLE GREY </a:t>
            </a:r>
            <a:r>
              <a:rPr lang="en-GB" sz="800" b="1" dirty="0">
                <a:solidFill>
                  <a:srgbClr val="FF0000"/>
                </a:solidFill>
              </a:rPr>
              <a:t>€ 965</a:t>
            </a:r>
          </a:p>
          <a:p>
            <a:endParaRPr lang="en-CY" sz="800" dirty="0"/>
          </a:p>
        </p:txBody>
      </p:sp>
      <p:sp>
        <p:nvSpPr>
          <p:cNvPr id="49" name="TextBox 48">
            <a:extLst>
              <a:ext uri="{FF2B5EF4-FFF2-40B4-BE49-F238E27FC236}">
                <a16:creationId xmlns:a16="http://schemas.microsoft.com/office/drawing/2014/main" id="{DCC852A7-CED6-9C7E-789D-35B7173DE5C3}"/>
              </a:ext>
            </a:extLst>
          </p:cNvPr>
          <p:cNvSpPr txBox="1"/>
          <p:nvPr/>
        </p:nvSpPr>
        <p:spPr>
          <a:xfrm>
            <a:off x="50411" y="5065600"/>
            <a:ext cx="2800063" cy="1323439"/>
          </a:xfrm>
          <a:prstGeom prst="rect">
            <a:avLst/>
          </a:prstGeom>
          <a:noFill/>
        </p:spPr>
        <p:txBody>
          <a:bodyPr wrap="square" rtlCol="0">
            <a:spAutoFit/>
          </a:bodyPr>
          <a:lstStyle/>
          <a:p>
            <a:r>
              <a:rPr lang="en-US" sz="800" b="1" dirty="0">
                <a:solidFill>
                  <a:schemeClr val="accent5">
                    <a:lumMod val="75000"/>
                  </a:schemeClr>
                </a:solidFill>
              </a:rPr>
              <a:t>90NX0821-M00D60</a:t>
            </a:r>
            <a:r>
              <a:rPr lang="en-US" sz="800" dirty="0"/>
              <a:t> </a:t>
            </a:r>
            <a:r>
              <a:rPr lang="en-US" sz="800" b="1" dirty="0"/>
              <a:t> ASUS NOTEBOOK EXPERTBOOK BM1, BM1503CDA-NJ0052</a:t>
            </a:r>
            <a:r>
              <a:rPr lang="en-US" sz="800" dirty="0"/>
              <a:t>, AMD RYZEN 5 7535U, 2.9-4.55GHz/16MB, 6C, 16GB, 512GB SSD M.2 2280 </a:t>
            </a:r>
            <a:r>
              <a:rPr lang="en-US" sz="800" dirty="0" err="1"/>
              <a:t>NVMe</a:t>
            </a:r>
            <a:r>
              <a:rPr lang="en-US" sz="800" dirty="0"/>
              <a:t> PCIe4, AMD RADEON, 15.6'' TN LED FHD 1920x1080 250NITS AG, WIFI, BT, LAN, USB-A, USB-C, HDMI, DOS, 3YW, GREY </a:t>
            </a:r>
            <a:r>
              <a:rPr lang="en-GB" sz="800" b="1" dirty="0">
                <a:solidFill>
                  <a:srgbClr val="FF0000"/>
                </a:solidFill>
              </a:rPr>
              <a:t>€ 728</a:t>
            </a:r>
            <a:endParaRPr lang="en-US" sz="800" dirty="0"/>
          </a:p>
          <a:p>
            <a:r>
              <a:rPr lang="en-US" sz="800" b="1" dirty="0">
                <a:solidFill>
                  <a:schemeClr val="accent5">
                    <a:lumMod val="75000"/>
                  </a:schemeClr>
                </a:solidFill>
              </a:rPr>
              <a:t>90NX0821-M00D70</a:t>
            </a:r>
            <a:r>
              <a:rPr lang="en-US" sz="800" dirty="0">
                <a:solidFill>
                  <a:srgbClr val="0070C0"/>
                </a:solidFill>
              </a:rPr>
              <a:t> </a:t>
            </a:r>
            <a:r>
              <a:rPr lang="en-US" sz="800" b="1" dirty="0"/>
              <a:t> ASUS NOTEBOOK EXPERTBOOK BM1, BM1503CDA-NJ0053</a:t>
            </a:r>
            <a:r>
              <a:rPr lang="en-US" sz="800" dirty="0"/>
              <a:t>, AMD RYZEN 7 7735U, 2.7-4.75GHz/16MB, 8C, 16GB, 512GB M.2 2280 </a:t>
            </a:r>
            <a:r>
              <a:rPr lang="en-US" sz="800" dirty="0" err="1"/>
              <a:t>NVMe</a:t>
            </a:r>
            <a:r>
              <a:rPr lang="en-US" sz="800" dirty="0"/>
              <a:t> PCIe4, AMD RADEON, 15.6'' TN LED FHD 1920x1080 250NITS AG, WIFI6,BT, LAN, USB-A, USB-C, HDMI, DOS, 3YW, GENTLE GREY </a:t>
            </a:r>
            <a:r>
              <a:rPr lang="en-GB" sz="800" b="1" dirty="0">
                <a:solidFill>
                  <a:srgbClr val="FF0000"/>
                </a:solidFill>
              </a:rPr>
              <a:t>€ 817</a:t>
            </a:r>
            <a:endParaRPr lang="en-CY" sz="800" dirty="0"/>
          </a:p>
        </p:txBody>
      </p:sp>
      <p:sp>
        <p:nvSpPr>
          <p:cNvPr id="2" name="Rectangle 11">
            <a:extLst>
              <a:ext uri="{FF2B5EF4-FFF2-40B4-BE49-F238E27FC236}">
                <a16:creationId xmlns:a16="http://schemas.microsoft.com/office/drawing/2014/main" id="{739204A7-ED94-3103-F9DA-410327BED143}"/>
              </a:ext>
            </a:extLst>
          </p:cNvPr>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36">
            <a:extLst>
              <a:ext uri="{FF2B5EF4-FFF2-40B4-BE49-F238E27FC236}">
                <a16:creationId xmlns:a16="http://schemas.microsoft.com/office/drawing/2014/main" id="{D2FAEF62-8DF8-C921-9041-F6B7365913B4}"/>
              </a:ext>
            </a:extLst>
          </p:cNvPr>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12" name="Rectangle 43">
            <a:extLst>
              <a:ext uri="{FF2B5EF4-FFF2-40B4-BE49-F238E27FC236}">
                <a16:creationId xmlns:a16="http://schemas.microsoft.com/office/drawing/2014/main" id="{6227B001-0FAA-ED2C-D328-6632DD7048E2}"/>
              </a:ext>
            </a:extLst>
          </p:cNvPr>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335608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Πίνακας 24">
            <a:extLst>
              <a:ext uri="{FF2B5EF4-FFF2-40B4-BE49-F238E27FC236}">
                <a16:creationId xmlns:a16="http://schemas.microsoft.com/office/drawing/2014/main" id="{EAC566EE-C619-CE39-7BF4-47397CC8CB92}"/>
              </a:ext>
            </a:extLst>
          </p:cNvPr>
          <p:cNvGraphicFramePr>
            <a:graphicFrameLocks noGrp="1"/>
          </p:cNvGraphicFramePr>
          <p:nvPr>
            <p:extLst>
              <p:ext uri="{D42A27DB-BD31-4B8C-83A1-F6EECF244321}">
                <p14:modId xmlns:p14="http://schemas.microsoft.com/office/powerpoint/2010/main" val="944754474"/>
              </p:ext>
            </p:extLst>
          </p:nvPr>
        </p:nvGraphicFramePr>
        <p:xfrm>
          <a:off x="-2" y="657621"/>
          <a:ext cx="2850425" cy="3113416"/>
        </p:xfrm>
        <a:graphic>
          <a:graphicData uri="http://schemas.openxmlformats.org/drawingml/2006/table">
            <a:tbl>
              <a:tblPr firstRow="1" bandRow="1">
                <a:tableStyleId>{5940675A-B579-460E-94D1-54222C63F5DA}</a:tableStyleId>
              </a:tblPr>
              <a:tblGrid>
                <a:gridCol w="2850425">
                  <a:extLst>
                    <a:ext uri="{9D8B030D-6E8A-4147-A177-3AD203B41FA5}">
                      <a16:colId xmlns:a16="http://schemas.microsoft.com/office/drawing/2014/main" val="3683815056"/>
                    </a:ext>
                  </a:extLst>
                </a:gridCol>
              </a:tblGrid>
              <a:tr h="3113416">
                <a:tc>
                  <a:txBody>
                    <a:bodyPr/>
                    <a:lstStyle/>
                    <a:p>
                      <a:endParaRPr lang="en-CY" dirty="0"/>
                    </a:p>
                  </a:txBody>
                  <a:tcPr/>
                </a:tc>
                <a:extLst>
                  <a:ext uri="{0D108BD9-81ED-4DB2-BD59-A6C34878D82A}">
                    <a16:rowId xmlns:a16="http://schemas.microsoft.com/office/drawing/2014/main" val="1396621502"/>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358466759"/>
              </p:ext>
            </p:extLst>
          </p:nvPr>
        </p:nvGraphicFramePr>
        <p:xfrm>
          <a:off x="-2" y="435002"/>
          <a:ext cx="9906002" cy="3331501"/>
        </p:xfrm>
        <a:graphic>
          <a:graphicData uri="http://schemas.openxmlformats.org/drawingml/2006/table">
            <a:tbl>
              <a:tblPr firstRow="1" bandRow="1">
                <a:tableStyleId>{5940675A-B579-460E-94D1-54222C63F5DA}</a:tableStyleId>
              </a:tblPr>
              <a:tblGrid>
                <a:gridCol w="5532122">
                  <a:extLst>
                    <a:ext uri="{9D8B030D-6E8A-4147-A177-3AD203B41FA5}">
                      <a16:colId xmlns:a16="http://schemas.microsoft.com/office/drawing/2014/main" val="20000"/>
                    </a:ext>
                  </a:extLst>
                </a:gridCol>
                <a:gridCol w="4373880">
                  <a:extLst>
                    <a:ext uri="{9D8B030D-6E8A-4147-A177-3AD203B41FA5}">
                      <a16:colId xmlns:a16="http://schemas.microsoft.com/office/drawing/2014/main" val="20001"/>
                    </a:ext>
                  </a:extLst>
                </a:gridCol>
              </a:tblGrid>
              <a:tr h="3331501">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0"/>
                  </a:ext>
                </a:extLst>
              </a:tr>
            </a:tbl>
          </a:graphicData>
        </a:graphic>
      </p:graphicFrame>
      <p:graphicFrame>
        <p:nvGraphicFramePr>
          <p:cNvPr id="38" name="Table 37"/>
          <p:cNvGraphicFramePr>
            <a:graphicFrameLocks noGrp="1"/>
          </p:cNvGraphicFramePr>
          <p:nvPr>
            <p:extLst>
              <p:ext uri="{D42A27DB-BD31-4B8C-83A1-F6EECF244321}">
                <p14:modId xmlns:p14="http://schemas.microsoft.com/office/powerpoint/2010/main" val="773796736"/>
              </p:ext>
            </p:extLst>
          </p:nvPr>
        </p:nvGraphicFramePr>
        <p:xfrm>
          <a:off x="0" y="3772091"/>
          <a:ext cx="9906000" cy="2462775"/>
        </p:xfrm>
        <a:graphic>
          <a:graphicData uri="http://schemas.openxmlformats.org/drawingml/2006/table">
            <a:tbl>
              <a:tblPr firstRow="1" bandRow="1">
                <a:tableStyleId>{5940675A-B579-460E-94D1-54222C63F5DA}</a:tableStyleId>
              </a:tblPr>
              <a:tblGrid>
                <a:gridCol w="9906000">
                  <a:extLst>
                    <a:ext uri="{9D8B030D-6E8A-4147-A177-3AD203B41FA5}">
                      <a16:colId xmlns:a16="http://schemas.microsoft.com/office/drawing/2014/main" val="20000"/>
                    </a:ext>
                  </a:extLst>
                </a:gridCol>
              </a:tblGrid>
              <a:tr h="2462775">
                <a:tc>
                  <a:txBody>
                    <a:bodyPr/>
                    <a:lstStyle/>
                    <a:p>
                      <a:endParaRPr lang="en-GB" dirty="0"/>
                    </a:p>
                  </a:txBody>
                  <a:tcPr/>
                </a:tc>
                <a:extLst>
                  <a:ext uri="{0D108BD9-81ED-4DB2-BD59-A6C34878D82A}">
                    <a16:rowId xmlns:a16="http://schemas.microsoft.com/office/drawing/2014/main" val="10000"/>
                  </a:ext>
                </a:extLst>
              </a:tr>
            </a:tbl>
          </a:graphicData>
        </a:graphic>
      </p:graphicFrame>
      <p:sp>
        <p:nvSpPr>
          <p:cNvPr id="18" name="Rectangle 17"/>
          <p:cNvSpPr/>
          <p:nvPr/>
        </p:nvSpPr>
        <p:spPr>
          <a:xfrm>
            <a:off x="0" y="-8747"/>
            <a:ext cx="9906000" cy="3784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436" y="22997"/>
            <a:ext cx="1342768" cy="334792"/>
          </a:xfrm>
          <a:prstGeom prst="rect">
            <a:avLst/>
          </a:prstGeom>
        </p:spPr>
      </p:pic>
      <p:sp>
        <p:nvSpPr>
          <p:cNvPr id="21" name="TextBox 20"/>
          <p:cNvSpPr txBox="1"/>
          <p:nvPr/>
        </p:nvSpPr>
        <p:spPr>
          <a:xfrm>
            <a:off x="3476939" y="30358"/>
            <a:ext cx="2496064" cy="400110"/>
          </a:xfrm>
          <a:prstGeom prst="rect">
            <a:avLst/>
          </a:prstGeom>
          <a:noFill/>
        </p:spPr>
        <p:txBody>
          <a:bodyPr wrap="square" rtlCol="0">
            <a:spAutoFit/>
          </a:bodyPr>
          <a:lstStyle/>
          <a:p>
            <a:r>
              <a:rPr lang="en-US" sz="2000" dirty="0">
                <a:latin typeface="Dubai Light" panose="020B0303030403030204" pitchFamily="34" charset="-78"/>
                <a:cs typeface="Dubai Light" panose="020B0303030403030204" pitchFamily="34" charset="-78"/>
              </a:rPr>
              <a:t>ALL IN ONE </a:t>
            </a:r>
            <a:r>
              <a:rPr lang="en-US" sz="1200" dirty="0">
                <a:latin typeface="Dubai Light" panose="020B0303030403030204" pitchFamily="34" charset="-78"/>
                <a:cs typeface="Dubai Light" panose="020B0303030403030204" pitchFamily="34" charset="-78"/>
              </a:rPr>
              <a:t>BUSINESS PCs</a:t>
            </a:r>
            <a:endParaRPr lang="en-GB" sz="1200" dirty="0">
              <a:latin typeface="Dubai Light" panose="020B0303030403030204" pitchFamily="34" charset="-78"/>
              <a:cs typeface="Dubai Light" panose="020B0303030403030204" pitchFamily="34" charset="-78"/>
            </a:endParaRPr>
          </a:p>
        </p:txBody>
      </p:sp>
      <p:sp>
        <p:nvSpPr>
          <p:cNvPr id="5" name="TextBox 4"/>
          <p:cNvSpPr txBox="1"/>
          <p:nvPr/>
        </p:nvSpPr>
        <p:spPr>
          <a:xfrm>
            <a:off x="8031227" y="831832"/>
            <a:ext cx="1816050" cy="2185214"/>
          </a:xfrm>
          <a:prstGeom prst="rect">
            <a:avLst/>
          </a:prstGeom>
          <a:noFill/>
        </p:spPr>
        <p:txBody>
          <a:bodyPr wrap="square" rtlCol="0">
            <a:spAutoFit/>
          </a:bodyPr>
          <a:lstStyle/>
          <a:p>
            <a:r>
              <a:rPr lang="en-GB" sz="800" b="1" dirty="0">
                <a:solidFill>
                  <a:srgbClr val="0070C0"/>
                </a:solidFill>
              </a:rPr>
              <a:t>90PT03N1-M022C0</a:t>
            </a:r>
            <a:r>
              <a:rPr lang="en-GB" sz="800" dirty="0">
                <a:solidFill>
                  <a:srgbClr val="0070C0"/>
                </a:solidFill>
              </a:rPr>
              <a:t> </a:t>
            </a:r>
            <a:r>
              <a:rPr lang="en-GB" sz="800" b="1" dirty="0"/>
              <a:t>ASUS PC ALL IN ONE A5702WVA, A5702WVARK-BPE0540</a:t>
            </a:r>
            <a:r>
              <a:rPr lang="en-GB" sz="800" dirty="0"/>
              <a:t>, 27'', FHD 1920x1080 LCD 250NITS 75Hz AG, INTEL CORE 5 120U 1.4-5GHz/12MB, 10C, 16GB, 512GB SSD M.2 NVMe PCIe4, INTEL IRIS X GRAPH,WIFI6E,BT, LAN,USB-A,USB-C,USB4,HDMI,DOS,3YW,BLACK </a:t>
            </a:r>
            <a:r>
              <a:rPr lang="en-GB" sz="800" b="1" dirty="0">
                <a:solidFill>
                  <a:srgbClr val="FF0000"/>
                </a:solidFill>
              </a:rPr>
              <a:t>€ 1.159</a:t>
            </a:r>
          </a:p>
          <a:p>
            <a:r>
              <a:rPr lang="en-GB" sz="800" b="1" dirty="0">
                <a:solidFill>
                  <a:srgbClr val="0070C0"/>
                </a:solidFill>
              </a:rPr>
              <a:t>90PT03N1-M022D0</a:t>
            </a:r>
            <a:r>
              <a:rPr lang="en-GB" sz="800" dirty="0">
                <a:solidFill>
                  <a:srgbClr val="0070C0"/>
                </a:solidFill>
              </a:rPr>
              <a:t> </a:t>
            </a:r>
            <a:r>
              <a:rPr lang="en-GB" sz="800" b="1" dirty="0"/>
              <a:t>ASUS PC ALL IN ONE A5702WVA, A5702WVARK-BPE0550</a:t>
            </a:r>
            <a:r>
              <a:rPr lang="en-GB" sz="800" dirty="0"/>
              <a:t>, 27'', FHD 1920x1080 LCD 250NITS 75Hz AG, INTEL CORE 7 150U 1.8-5.4GHz/12MB, 10C, 16GB, 512GB SSDM.2 NVMe PCIe4,INTEL IRIS X GRAPH,WIFI6E,BT, LAN, USB-A, USB-C, HDMI, DOS, 3YW, BLACK </a:t>
            </a:r>
            <a:r>
              <a:rPr lang="en-GB" sz="800" b="1" dirty="0">
                <a:solidFill>
                  <a:srgbClr val="FF0000"/>
                </a:solidFill>
              </a:rPr>
              <a:t>€ 1.278</a:t>
            </a:r>
          </a:p>
          <a:p>
            <a:endParaRPr lang="en-GB" sz="800" b="1" dirty="0">
              <a:solidFill>
                <a:srgbClr val="FF0000"/>
              </a:solidFill>
            </a:endParaRPr>
          </a:p>
        </p:txBody>
      </p:sp>
      <p:sp>
        <p:nvSpPr>
          <p:cNvPr id="10" name="TextBox 9"/>
          <p:cNvSpPr txBox="1"/>
          <p:nvPr/>
        </p:nvSpPr>
        <p:spPr>
          <a:xfrm>
            <a:off x="2850426" y="2344193"/>
            <a:ext cx="2833907" cy="1446550"/>
          </a:xfrm>
          <a:prstGeom prst="rect">
            <a:avLst/>
          </a:prstGeom>
          <a:noFill/>
        </p:spPr>
        <p:txBody>
          <a:bodyPr wrap="square" rtlCol="0">
            <a:spAutoFit/>
          </a:bodyPr>
          <a:lstStyle/>
          <a:p>
            <a:r>
              <a:rPr lang="en-GB" sz="800" b="1" dirty="0">
                <a:solidFill>
                  <a:srgbClr val="0070C0"/>
                </a:solidFill>
              </a:rPr>
              <a:t>90PT03J3-M04B60</a:t>
            </a:r>
            <a:r>
              <a:rPr lang="en-GB" sz="800" dirty="0">
                <a:solidFill>
                  <a:srgbClr val="0070C0"/>
                </a:solidFill>
              </a:rPr>
              <a:t> </a:t>
            </a:r>
            <a:r>
              <a:rPr lang="en-GB" sz="800" b="1" dirty="0"/>
              <a:t>ASUS PC ALL IN ONE A5402WVA, A5402WVARK-BPC0320</a:t>
            </a:r>
            <a:r>
              <a:rPr lang="en-GB" sz="800" dirty="0"/>
              <a:t>, 23.8'', FHD 1920x1080 LCD 250NITS 100Hz AG, INTEL CORE 5 120U, 1.4-5GHz/12MB, 10C, 16GB,512GB SSD M.2 NVMe PCIe4,INTEL IRIS X GRAPH,WIFI7,BT,LAN,USB-A,USB-C,USB4,HDMI,DOS,3YW,WHITE </a:t>
            </a:r>
            <a:r>
              <a:rPr lang="en-GB" sz="800" b="1" dirty="0">
                <a:solidFill>
                  <a:srgbClr val="FF0000"/>
                </a:solidFill>
              </a:rPr>
              <a:t>€ 1.129</a:t>
            </a:r>
            <a:endParaRPr lang="en-GB" sz="800" b="1" dirty="0">
              <a:solidFill>
                <a:srgbClr val="0070C0"/>
              </a:solidFill>
            </a:endParaRPr>
          </a:p>
          <a:p>
            <a:r>
              <a:rPr lang="en-GB" sz="800" b="1" dirty="0">
                <a:solidFill>
                  <a:srgbClr val="0070C0"/>
                </a:solidFill>
              </a:rPr>
              <a:t>90PT03J3-M04B50</a:t>
            </a:r>
            <a:r>
              <a:rPr lang="en-GB" sz="800" dirty="0">
                <a:solidFill>
                  <a:srgbClr val="0070C0"/>
                </a:solidFill>
              </a:rPr>
              <a:t> </a:t>
            </a:r>
            <a:r>
              <a:rPr lang="en-GB" sz="800" b="1" dirty="0"/>
              <a:t>ASUS PC ALL IN ONE A5402WVA, A5402WVARK-BPC0310</a:t>
            </a:r>
            <a:r>
              <a:rPr lang="en-GB" sz="800" dirty="0"/>
              <a:t>, 23.8'', FHD 1920x1080 LCD 250NITS 100Hz AG, INTEL CORE 7 150U 1.8-5.4GHz/12MB, 10C, 16GB, 512GB M.2 </a:t>
            </a:r>
            <a:r>
              <a:rPr lang="en-GB" sz="800" dirty="0" err="1"/>
              <a:t>NVMe</a:t>
            </a:r>
            <a:r>
              <a:rPr lang="en-GB" sz="800" dirty="0"/>
              <a:t> PCIe4, INTEL GRAPHICS, WIFI7,BT, LAN,USB-A,USB-C,USB4,HDMI,DOS,3YW, WHITE </a:t>
            </a:r>
            <a:r>
              <a:rPr lang="en-GB" sz="800" b="1" dirty="0">
                <a:solidFill>
                  <a:srgbClr val="FF0000"/>
                </a:solidFill>
              </a:rPr>
              <a:t>€ 1.248</a:t>
            </a:r>
          </a:p>
        </p:txBody>
      </p: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13709" y="822632"/>
            <a:ext cx="2025891" cy="1684532"/>
          </a:xfrm>
          <a:prstGeom prst="rect">
            <a:avLst/>
          </a:prstGeom>
        </p:spPr>
      </p:pic>
      <p:pic>
        <p:nvPicPr>
          <p:cNvPr id="23" name="Picture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1112" y="831832"/>
            <a:ext cx="1834578" cy="1511764"/>
          </a:xfrm>
          <a:prstGeom prst="rect">
            <a:avLst/>
          </a:prstGeom>
        </p:spPr>
      </p:pic>
      <p:sp>
        <p:nvSpPr>
          <p:cNvPr id="34" name="TextBox 33"/>
          <p:cNvSpPr txBox="1"/>
          <p:nvPr/>
        </p:nvSpPr>
        <p:spPr>
          <a:xfrm>
            <a:off x="7533171" y="5298847"/>
            <a:ext cx="2177062" cy="707886"/>
          </a:xfrm>
          <a:prstGeom prst="rect">
            <a:avLst/>
          </a:prstGeom>
          <a:noFill/>
        </p:spPr>
        <p:txBody>
          <a:bodyPr wrap="square" rtlCol="0">
            <a:spAutoFit/>
          </a:bodyPr>
          <a:lstStyle/>
          <a:p>
            <a:r>
              <a:rPr lang="en-GB" sz="800" b="1" dirty="0">
                <a:solidFill>
                  <a:srgbClr val="0070C0"/>
                </a:solidFill>
              </a:rPr>
              <a:t>C11CJ61403</a:t>
            </a:r>
            <a:r>
              <a:rPr lang="en-GB" sz="800" dirty="0"/>
              <a:t> </a:t>
            </a:r>
            <a:r>
              <a:rPr lang="en-GB" sz="800" b="1" dirty="0"/>
              <a:t>EPSON PRINTER ALL IN ONE INKJET COLOR HOME - OFFICE ITS L6270 A4 ECO TANK</a:t>
            </a:r>
            <a:r>
              <a:rPr lang="en-GB" sz="800" dirty="0"/>
              <a:t>, PRINT, SCAN, COPY, 15PPM (B), 8PPM(C),4.800 X 1.200 DPI, DUPLEX, 30-PAGE ADF, USB, </a:t>
            </a:r>
            <a:r>
              <a:rPr lang="en-GB" sz="800" dirty="0" err="1"/>
              <a:t>WiFi</a:t>
            </a:r>
            <a:r>
              <a:rPr lang="en-GB" sz="800" dirty="0"/>
              <a:t>, </a:t>
            </a:r>
            <a:r>
              <a:rPr lang="en-GB" sz="800" dirty="0" err="1"/>
              <a:t>WiFi</a:t>
            </a:r>
            <a:r>
              <a:rPr lang="en-GB" sz="800" dirty="0"/>
              <a:t> DIRECT, LAN, BLACK </a:t>
            </a:r>
            <a:r>
              <a:rPr lang="en-GB" sz="800" b="1" dirty="0">
                <a:solidFill>
                  <a:srgbClr val="FF0000"/>
                </a:solidFill>
              </a:rPr>
              <a:t>€ 379</a:t>
            </a:r>
          </a:p>
        </p:txBody>
      </p:sp>
      <p:sp>
        <p:nvSpPr>
          <p:cNvPr id="35" name="TextBox 34"/>
          <p:cNvSpPr txBox="1"/>
          <p:nvPr/>
        </p:nvSpPr>
        <p:spPr>
          <a:xfrm>
            <a:off x="189572" y="5324518"/>
            <a:ext cx="2425754" cy="830997"/>
          </a:xfrm>
          <a:prstGeom prst="rect">
            <a:avLst/>
          </a:prstGeom>
          <a:noFill/>
        </p:spPr>
        <p:txBody>
          <a:bodyPr wrap="square" rtlCol="0">
            <a:spAutoFit/>
          </a:bodyPr>
          <a:lstStyle/>
          <a:p>
            <a:r>
              <a:rPr lang="en-GB" sz="800" b="1" dirty="0">
                <a:solidFill>
                  <a:srgbClr val="0070C0"/>
                </a:solidFill>
              </a:rPr>
              <a:t>C11CJ67436</a:t>
            </a:r>
            <a:r>
              <a:rPr lang="en-GB" sz="800" dirty="0"/>
              <a:t> </a:t>
            </a:r>
            <a:r>
              <a:rPr lang="en-GB" sz="800" b="1" dirty="0"/>
              <a:t>EPSON PRINTER ALL IN ONE INKJET COLOR HOME- OFFICE ITS L3276 A4 ECO TANK</a:t>
            </a:r>
            <a:r>
              <a:rPr lang="en-GB" sz="800" dirty="0"/>
              <a:t>,PRINT,SCAN,COPY,33PPM(B),15 PPM(C),5.760X1.440DPI,USB,WIFI,UP TO8.100PGS IN BL&amp;6.500 IN COL W/ THE INCL.INK,WHITE,4 INK,KCYM&amp;EXTR BLACK </a:t>
            </a:r>
            <a:r>
              <a:rPr lang="en-GB" sz="800" b="1" dirty="0">
                <a:solidFill>
                  <a:srgbClr val="FF0000"/>
                </a:solidFill>
              </a:rPr>
              <a:t>€ 211</a:t>
            </a:r>
          </a:p>
        </p:txBody>
      </p:sp>
      <p:sp>
        <p:nvSpPr>
          <p:cNvPr id="36" name="TextBox 35"/>
          <p:cNvSpPr txBox="1"/>
          <p:nvPr/>
        </p:nvSpPr>
        <p:spPr>
          <a:xfrm>
            <a:off x="2630450" y="5338244"/>
            <a:ext cx="2461953" cy="707886"/>
          </a:xfrm>
          <a:prstGeom prst="rect">
            <a:avLst/>
          </a:prstGeom>
          <a:noFill/>
        </p:spPr>
        <p:txBody>
          <a:bodyPr wrap="square" rtlCol="0">
            <a:spAutoFit/>
          </a:bodyPr>
          <a:lstStyle/>
          <a:p>
            <a:r>
              <a:rPr lang="en-GB" sz="800" b="1" dirty="0">
                <a:solidFill>
                  <a:srgbClr val="0070C0"/>
                </a:solidFill>
              </a:rPr>
              <a:t>C11CJ66426</a:t>
            </a:r>
            <a:r>
              <a:rPr lang="en-GB" sz="800" dirty="0"/>
              <a:t> </a:t>
            </a:r>
            <a:r>
              <a:rPr lang="en-GB" sz="800" b="1" dirty="0"/>
              <a:t>EPSON PRINTER ALL IN ONE INKJET COLOR HOME - OFFICE ITS L3280 A4 ECO TANK</a:t>
            </a:r>
            <a:r>
              <a:rPr lang="en-GB" sz="800" dirty="0"/>
              <a:t>, PRINT, SCAN, COPY, 10PPM (B), 5PPM (C), 5.760 X 1.440 DPI, USB, WIFI, PRINT UP TO 8.100 PAGES IN BLACK &amp; 6.500 IN COL,BL,4 INK, KCYM&amp;EXTRA BL </a:t>
            </a:r>
            <a:r>
              <a:rPr lang="en-GB" sz="800" b="1" dirty="0">
                <a:solidFill>
                  <a:srgbClr val="FF0000"/>
                </a:solidFill>
              </a:rPr>
              <a:t>€ 232</a:t>
            </a:r>
          </a:p>
        </p:txBody>
      </p:sp>
      <p:sp>
        <p:nvSpPr>
          <p:cNvPr id="37" name="TextBox 36"/>
          <p:cNvSpPr txBox="1"/>
          <p:nvPr/>
        </p:nvSpPr>
        <p:spPr>
          <a:xfrm>
            <a:off x="5060084" y="5330839"/>
            <a:ext cx="2473197" cy="707886"/>
          </a:xfrm>
          <a:prstGeom prst="rect">
            <a:avLst/>
          </a:prstGeom>
          <a:noFill/>
        </p:spPr>
        <p:txBody>
          <a:bodyPr wrap="square" rtlCol="0">
            <a:spAutoFit/>
          </a:bodyPr>
          <a:lstStyle/>
          <a:p>
            <a:r>
              <a:rPr lang="en-GB" sz="800" b="1" dirty="0">
                <a:solidFill>
                  <a:srgbClr val="0070C0"/>
                </a:solidFill>
              </a:rPr>
              <a:t>C11CJ65413</a:t>
            </a:r>
            <a:r>
              <a:rPr lang="en-GB" sz="800" dirty="0"/>
              <a:t> </a:t>
            </a:r>
            <a:r>
              <a:rPr lang="en-GB" sz="800" b="1" dirty="0"/>
              <a:t>EPSON PRINTER ALL IN ONE INKJET COLOR BUSINESS ITS L5316 A4 ECO TANK, </a:t>
            </a:r>
            <a:r>
              <a:rPr lang="en-GB" sz="800" dirty="0"/>
              <a:t>PRINT, SCAN, COPY, FAX, 10PPM (B), 5PPM (C),  5.760 X 1.440 DPI, ADF 30P, USB, </a:t>
            </a:r>
            <a:r>
              <a:rPr lang="en-GB" sz="800" dirty="0" err="1"/>
              <a:t>WiFi</a:t>
            </a:r>
            <a:r>
              <a:rPr lang="en-GB" sz="800" dirty="0"/>
              <a:t>, LAN, WHITE, 2 YEAR WARRANTY, 4 INK, KCYM AND EXTRA BLACK </a:t>
            </a:r>
            <a:r>
              <a:rPr lang="en-GB" sz="800" b="1" dirty="0">
                <a:solidFill>
                  <a:srgbClr val="FF0000"/>
                </a:solidFill>
              </a:rPr>
              <a:t>€ 319</a:t>
            </a:r>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2002" y="4262449"/>
            <a:ext cx="1781685" cy="1070448"/>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64357" y="4265275"/>
            <a:ext cx="1484363" cy="1079537"/>
          </a:xfrm>
          <a:prstGeom prst="rect">
            <a:avLst/>
          </a:prstGeom>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16570" y="4269873"/>
            <a:ext cx="1486154" cy="1081311"/>
          </a:xfrm>
          <a:prstGeom prst="rect">
            <a:avLst/>
          </a:prstGeom>
        </p:spPr>
      </p:pic>
      <p:pic>
        <p:nvPicPr>
          <p:cNvPr id="11" name="Picture 10"/>
          <p:cNvPicPr>
            <a:picLocks noChangeAspect="1"/>
          </p:cNvPicPr>
          <p:nvPr/>
        </p:nvPicPr>
        <p:blipFill rotWithShape="1">
          <a:blip r:embed="rId8" cstate="print">
            <a:extLst>
              <a:ext uri="{28A0092B-C50C-407E-A947-70E740481C1C}">
                <a14:useLocalDpi xmlns:a14="http://schemas.microsoft.com/office/drawing/2010/main" val="0"/>
              </a:ext>
            </a:extLst>
          </a:blip>
          <a:srcRect l="3010" t="3145" r="2920" b="4269"/>
          <a:stretch/>
        </p:blipFill>
        <p:spPr>
          <a:xfrm>
            <a:off x="2746557" y="4265275"/>
            <a:ext cx="1809627" cy="1079536"/>
          </a:xfrm>
          <a:prstGeom prst="rect">
            <a:avLst/>
          </a:prstGeom>
        </p:spPr>
      </p:pic>
      <p:sp>
        <p:nvSpPr>
          <p:cNvPr id="40" name="TextBox 39"/>
          <p:cNvSpPr txBox="1"/>
          <p:nvPr/>
        </p:nvSpPr>
        <p:spPr>
          <a:xfrm>
            <a:off x="0" y="3772369"/>
            <a:ext cx="9906000" cy="215444"/>
          </a:xfrm>
          <a:prstGeom prst="rect">
            <a:avLst/>
          </a:prstGeom>
          <a:solidFill>
            <a:schemeClr val="accent1"/>
          </a:solidFill>
        </p:spPr>
        <p:txBody>
          <a:bodyPr wrap="square" rtlCol="0">
            <a:spAutoFit/>
          </a:bodyPr>
          <a:lstStyle/>
          <a:p>
            <a:r>
              <a:rPr lang="en-US" sz="800" b="1" dirty="0">
                <a:solidFill>
                  <a:schemeClr val="bg1"/>
                </a:solidFill>
              </a:rPr>
              <a:t>Optional Printers </a:t>
            </a:r>
            <a:r>
              <a:rPr lang="en-US" sz="800" dirty="0">
                <a:solidFill>
                  <a:schemeClr val="bg1"/>
                </a:solidFill>
              </a:rPr>
              <a:t>– </a:t>
            </a:r>
            <a:r>
              <a:rPr lang="en-US" sz="750" dirty="0">
                <a:solidFill>
                  <a:schemeClr val="bg1"/>
                </a:solidFill>
              </a:rPr>
              <a:t>Special Offers</a:t>
            </a:r>
          </a:p>
        </p:txBody>
      </p:sp>
      <p:sp>
        <p:nvSpPr>
          <p:cNvPr id="41" name="TextBox 40"/>
          <p:cNvSpPr txBox="1"/>
          <p:nvPr/>
        </p:nvSpPr>
        <p:spPr>
          <a:xfrm>
            <a:off x="1" y="442177"/>
            <a:ext cx="2850425" cy="215444"/>
          </a:xfrm>
          <a:prstGeom prst="rect">
            <a:avLst/>
          </a:prstGeom>
          <a:solidFill>
            <a:srgbClr val="4D4D4D"/>
          </a:solidFill>
          <a:ln>
            <a:noFill/>
          </a:ln>
        </p:spPr>
        <p:txBody>
          <a:bodyPr wrap="square" rtlCol="0">
            <a:spAutoFit/>
          </a:bodyPr>
          <a:lstStyle/>
          <a:p>
            <a:pPr algn="ctr"/>
            <a:r>
              <a:rPr lang="en-US" sz="800" b="1" dirty="0">
                <a:solidFill>
                  <a:schemeClr val="bg1"/>
                </a:solidFill>
              </a:rPr>
              <a:t>A3402WVAK</a:t>
            </a:r>
          </a:p>
        </p:txBody>
      </p:sp>
      <p:sp>
        <p:nvSpPr>
          <p:cNvPr id="42" name="TextBox 41"/>
          <p:cNvSpPr txBox="1"/>
          <p:nvPr/>
        </p:nvSpPr>
        <p:spPr>
          <a:xfrm>
            <a:off x="5503665" y="443470"/>
            <a:ext cx="4402335" cy="215444"/>
          </a:xfrm>
          <a:prstGeom prst="rect">
            <a:avLst/>
          </a:prstGeom>
          <a:solidFill>
            <a:srgbClr val="4D4D4D"/>
          </a:solidFill>
          <a:ln>
            <a:noFill/>
          </a:ln>
        </p:spPr>
        <p:txBody>
          <a:bodyPr wrap="square" rtlCol="0">
            <a:spAutoFit/>
          </a:bodyPr>
          <a:lstStyle/>
          <a:p>
            <a:pPr algn="ctr"/>
            <a:r>
              <a:rPr lang="en-GB" sz="800" b="1" dirty="0">
                <a:solidFill>
                  <a:schemeClr val="bg1"/>
                </a:solidFill>
              </a:rPr>
              <a:t>A5702WVA</a:t>
            </a:r>
            <a:endParaRPr lang="en-US" sz="800" b="1" dirty="0">
              <a:solidFill>
                <a:schemeClr val="bg1"/>
              </a:solidFill>
            </a:endParaRPr>
          </a:p>
        </p:txBody>
      </p:sp>
      <p:sp>
        <p:nvSpPr>
          <p:cNvPr id="29" name="TextBox 28"/>
          <p:cNvSpPr txBox="1"/>
          <p:nvPr/>
        </p:nvSpPr>
        <p:spPr>
          <a:xfrm>
            <a:off x="8707395" y="14673"/>
            <a:ext cx="1198605" cy="230832"/>
          </a:xfrm>
          <a:prstGeom prst="rect">
            <a:avLst/>
          </a:prstGeom>
          <a:noFill/>
        </p:spPr>
        <p:txBody>
          <a:bodyPr wrap="square" rtlCol="0">
            <a:spAutoFit/>
          </a:bodyPr>
          <a:lstStyle/>
          <a:p>
            <a:r>
              <a:rPr lang="en-US" sz="900" dirty="0"/>
              <a:t>Retail File June 2025</a:t>
            </a:r>
          </a:p>
        </p:txBody>
      </p:sp>
      <p:sp>
        <p:nvSpPr>
          <p:cNvPr id="30" name="TextBox 29"/>
          <p:cNvSpPr txBox="1"/>
          <p:nvPr/>
        </p:nvSpPr>
        <p:spPr>
          <a:xfrm>
            <a:off x="7241144" y="160628"/>
            <a:ext cx="2688140" cy="230832"/>
          </a:xfrm>
          <a:prstGeom prst="rect">
            <a:avLst/>
          </a:prstGeom>
          <a:noFill/>
        </p:spPr>
        <p:txBody>
          <a:bodyPr wrap="square" rtlCol="0">
            <a:spAutoFit/>
          </a:bodyPr>
          <a:lstStyle/>
          <a:p>
            <a:pPr algn="r"/>
            <a:r>
              <a:rPr lang="en-US" sz="850" b="1" dirty="0">
                <a:solidFill>
                  <a:srgbClr val="FF0000"/>
                </a:solidFill>
              </a:rPr>
              <a:t>Special Offers are valid until 31.07 or until stock lasts.</a:t>
            </a:r>
            <a:endParaRPr lang="en-GB" sz="850" b="1" dirty="0">
              <a:solidFill>
                <a:srgbClr val="FF0000"/>
              </a:solidFill>
            </a:endParaRPr>
          </a:p>
        </p:txBody>
      </p:sp>
      <p:sp>
        <p:nvSpPr>
          <p:cNvPr id="16" name="TextBox 15">
            <a:extLst>
              <a:ext uri="{FF2B5EF4-FFF2-40B4-BE49-F238E27FC236}">
                <a16:creationId xmlns:a16="http://schemas.microsoft.com/office/drawing/2014/main" id="{3DEF2E25-6EBA-E591-7307-8FDF6D385528}"/>
              </a:ext>
            </a:extLst>
          </p:cNvPr>
          <p:cNvSpPr txBox="1"/>
          <p:nvPr/>
        </p:nvSpPr>
        <p:spPr>
          <a:xfrm>
            <a:off x="5503665" y="2919501"/>
            <a:ext cx="4461060" cy="830997"/>
          </a:xfrm>
          <a:prstGeom prst="rect">
            <a:avLst/>
          </a:prstGeom>
          <a:noFill/>
        </p:spPr>
        <p:txBody>
          <a:bodyPr wrap="square" rtlCol="0">
            <a:spAutoFit/>
          </a:bodyPr>
          <a:lstStyle/>
          <a:p>
            <a:r>
              <a:rPr lang="en-GB" sz="800" b="1" dirty="0">
                <a:solidFill>
                  <a:srgbClr val="0070C0"/>
                </a:solidFill>
              </a:rPr>
              <a:t>90PT03N1-M022J0</a:t>
            </a:r>
            <a:r>
              <a:rPr lang="en-GB" sz="800" dirty="0">
                <a:solidFill>
                  <a:srgbClr val="0070C0"/>
                </a:solidFill>
              </a:rPr>
              <a:t> </a:t>
            </a:r>
            <a:r>
              <a:rPr lang="en-GB" sz="800" b="1" dirty="0"/>
              <a:t>ASUS PC ALL IN ONE A5702WVA, A5702WVARK-BPE073X</a:t>
            </a:r>
            <a:r>
              <a:rPr lang="en-GB" sz="800" dirty="0"/>
              <a:t>, 27'',FHD 1920x1080 LCD 250NITS 75Hz AG,INTEL CORE 5 120U 1.4-5GHz/12MB,10C,16GB,512GB SSD M.2 </a:t>
            </a:r>
            <a:r>
              <a:rPr lang="en-GB" sz="800" dirty="0" err="1"/>
              <a:t>NVMe</a:t>
            </a:r>
            <a:r>
              <a:rPr lang="en-GB" sz="800" dirty="0"/>
              <a:t> PCIe4,INTEL IRIS X GRAPH,WIFI6E,BT,LAN,USB-A,USB-C,USB4,HDMI,WIN 11 PRO,3YW,BLACK</a:t>
            </a:r>
            <a:r>
              <a:rPr lang="en-GB" sz="800" b="1" dirty="0">
                <a:solidFill>
                  <a:srgbClr val="FF0000"/>
                </a:solidFill>
              </a:rPr>
              <a:t> € 1.361</a:t>
            </a:r>
          </a:p>
          <a:p>
            <a:r>
              <a:rPr lang="en-GB" sz="800" b="1" dirty="0">
                <a:solidFill>
                  <a:srgbClr val="0070C0"/>
                </a:solidFill>
              </a:rPr>
              <a:t>90PT03N1-M022H0</a:t>
            </a:r>
            <a:r>
              <a:rPr lang="en-GB" sz="800" dirty="0">
                <a:solidFill>
                  <a:srgbClr val="0070C0"/>
                </a:solidFill>
              </a:rPr>
              <a:t> </a:t>
            </a:r>
            <a:r>
              <a:rPr lang="en-GB" sz="800" b="1" dirty="0"/>
              <a:t>ASUS PC ALL IN ONE A5702WVA, A5702WVARK-BPE072X</a:t>
            </a:r>
            <a:r>
              <a:rPr lang="en-GB" sz="800" dirty="0"/>
              <a:t>,27'',FHD 1920x1080 LCD 250NITS 75Hz AG,INTEL CORE 7 150U 1.8-5.4GHz/12MB,10C,16GB,512GB SSD M.2 </a:t>
            </a:r>
            <a:r>
              <a:rPr lang="en-GB" sz="800" dirty="0" err="1"/>
              <a:t>NVMe</a:t>
            </a:r>
            <a:r>
              <a:rPr lang="en-GB" sz="800" dirty="0"/>
              <a:t> PCIe4,INTEL IRIS X GRAPH,WIFI6E,BT,LAN,USB-A,USB-C,USB4,HDMI,WIN 11 PRO,3YW,BLACK</a:t>
            </a:r>
            <a:r>
              <a:rPr lang="en-GB" sz="800" b="1" dirty="0">
                <a:solidFill>
                  <a:srgbClr val="FF0000"/>
                </a:solidFill>
              </a:rPr>
              <a:t> € 1.486 </a:t>
            </a:r>
          </a:p>
        </p:txBody>
      </p:sp>
      <p:sp>
        <p:nvSpPr>
          <p:cNvPr id="19" name="TextBox 18">
            <a:extLst>
              <a:ext uri="{FF2B5EF4-FFF2-40B4-BE49-F238E27FC236}">
                <a16:creationId xmlns:a16="http://schemas.microsoft.com/office/drawing/2014/main" id="{03E7E985-ACEE-E83B-69F7-6BB35F9D7FCF}"/>
              </a:ext>
            </a:extLst>
          </p:cNvPr>
          <p:cNvSpPr txBox="1"/>
          <p:nvPr/>
        </p:nvSpPr>
        <p:spPr>
          <a:xfrm>
            <a:off x="2850427" y="435002"/>
            <a:ext cx="2666632" cy="215444"/>
          </a:xfrm>
          <a:prstGeom prst="rect">
            <a:avLst/>
          </a:prstGeom>
          <a:solidFill>
            <a:srgbClr val="4D4D4D"/>
          </a:solidFill>
          <a:ln>
            <a:noFill/>
          </a:ln>
        </p:spPr>
        <p:txBody>
          <a:bodyPr wrap="square" rtlCol="0">
            <a:spAutoFit/>
          </a:bodyPr>
          <a:lstStyle/>
          <a:p>
            <a:pPr algn="ctr"/>
            <a:r>
              <a:rPr lang="en-GB" sz="800" b="1" dirty="0">
                <a:solidFill>
                  <a:schemeClr val="bg1"/>
                </a:solidFill>
              </a:rPr>
              <a:t>A5402WVA</a:t>
            </a:r>
            <a:endParaRPr lang="en-US" sz="800" b="1" dirty="0">
              <a:solidFill>
                <a:schemeClr val="bg1"/>
              </a:solidFill>
            </a:endParaRPr>
          </a:p>
        </p:txBody>
      </p:sp>
      <p:pic>
        <p:nvPicPr>
          <p:cNvPr id="27" name="Εικόνα 26" descr="Εικόνα που περιέχει κείμενο, οθόνη, συσκευή προβολής, πολυμέσα&#10;&#10;Το περιεχόμενο που δημιουργείται από AI ενδέχεται να είναι εσφαλμένο.">
            <a:extLst>
              <a:ext uri="{FF2B5EF4-FFF2-40B4-BE49-F238E27FC236}">
                <a16:creationId xmlns:a16="http://schemas.microsoft.com/office/drawing/2014/main" id="{2A1E1F48-7E3F-9333-86F9-08F1E0E623F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35115" y="822632"/>
            <a:ext cx="1949183" cy="1516031"/>
          </a:xfrm>
          <a:prstGeom prst="rect">
            <a:avLst/>
          </a:prstGeom>
        </p:spPr>
      </p:pic>
      <p:sp>
        <p:nvSpPr>
          <p:cNvPr id="28" name="TextBox 27">
            <a:extLst>
              <a:ext uri="{FF2B5EF4-FFF2-40B4-BE49-F238E27FC236}">
                <a16:creationId xmlns:a16="http://schemas.microsoft.com/office/drawing/2014/main" id="{7C0C0FAF-37AF-A1C3-1B43-5B1C264588FC}"/>
              </a:ext>
            </a:extLst>
          </p:cNvPr>
          <p:cNvSpPr txBox="1"/>
          <p:nvPr/>
        </p:nvSpPr>
        <p:spPr>
          <a:xfrm>
            <a:off x="58722" y="2425005"/>
            <a:ext cx="2883327" cy="707886"/>
          </a:xfrm>
          <a:prstGeom prst="rect">
            <a:avLst/>
          </a:prstGeom>
          <a:noFill/>
        </p:spPr>
        <p:txBody>
          <a:bodyPr wrap="square" rtlCol="0">
            <a:spAutoFit/>
          </a:bodyPr>
          <a:lstStyle/>
          <a:p>
            <a:r>
              <a:rPr lang="en-US" sz="800" b="1" dirty="0">
                <a:solidFill>
                  <a:schemeClr val="accent5"/>
                </a:solidFill>
              </a:rPr>
              <a:t>90PT03T1-M033R0</a:t>
            </a:r>
            <a:r>
              <a:rPr lang="en-US" sz="800" dirty="0"/>
              <a:t> </a:t>
            </a:r>
            <a:r>
              <a:rPr lang="en-US" sz="800" b="1" dirty="0"/>
              <a:t>ASUS PC ALL IN ONE A3402WVA, A3402WVAK-WPC1760</a:t>
            </a:r>
            <a:r>
              <a:rPr lang="en-US" sz="800" dirty="0"/>
              <a:t>, 23.8'', FHD 1920x1080 LCD 250NITS 100Hz AG, INTEL i5-1335U 1.3-4.6GHz/12MB, 10C, 16GB, 512GB SSD M.2 </a:t>
            </a:r>
            <a:r>
              <a:rPr lang="en-US" sz="800" dirty="0" err="1"/>
              <a:t>NVMe</a:t>
            </a:r>
            <a:r>
              <a:rPr lang="en-US" sz="800" dirty="0"/>
              <a:t> PCIe4, INTEL IRIS X GRAPH, WIFI6E, BT, LAN,USB-A,USB-C,HDMI, DOS, 3YW, WHITE </a:t>
            </a:r>
            <a:r>
              <a:rPr lang="en-GB" sz="800" b="1" dirty="0">
                <a:solidFill>
                  <a:srgbClr val="FF0000"/>
                </a:solidFill>
              </a:rPr>
              <a:t>€ 907</a:t>
            </a:r>
            <a:endParaRPr lang="en-CY" sz="800" b="1" dirty="0"/>
          </a:p>
        </p:txBody>
      </p:sp>
      <p:sp>
        <p:nvSpPr>
          <p:cNvPr id="33" name="TextBox 32">
            <a:extLst>
              <a:ext uri="{FF2B5EF4-FFF2-40B4-BE49-F238E27FC236}">
                <a16:creationId xmlns:a16="http://schemas.microsoft.com/office/drawing/2014/main" id="{2A8F0036-4B8F-09A5-753D-12D9C5BC4965}"/>
              </a:ext>
            </a:extLst>
          </p:cNvPr>
          <p:cNvSpPr txBox="1"/>
          <p:nvPr/>
        </p:nvSpPr>
        <p:spPr>
          <a:xfrm>
            <a:off x="32594" y="3063151"/>
            <a:ext cx="2883327" cy="707886"/>
          </a:xfrm>
          <a:prstGeom prst="rect">
            <a:avLst/>
          </a:prstGeom>
          <a:noFill/>
        </p:spPr>
        <p:txBody>
          <a:bodyPr wrap="square" rtlCol="0">
            <a:spAutoFit/>
          </a:bodyPr>
          <a:lstStyle/>
          <a:p>
            <a:r>
              <a:rPr lang="en-US" sz="800" b="1" dirty="0">
                <a:solidFill>
                  <a:schemeClr val="accent5"/>
                </a:solidFill>
              </a:rPr>
              <a:t>90PT03T1-M033S0</a:t>
            </a:r>
            <a:r>
              <a:rPr lang="en-US" sz="800" dirty="0"/>
              <a:t> </a:t>
            </a:r>
            <a:r>
              <a:rPr lang="en-US" sz="800" b="1" dirty="0"/>
              <a:t>ASUS PC ALL IN ONE A3402WVA, A3402WVAK-WPC1770</a:t>
            </a:r>
            <a:r>
              <a:rPr lang="en-US" sz="800" dirty="0"/>
              <a:t>, 23.8'', FHD 1920x1080 LCD 250NITS 100Hz AG, INTEL i7-1355U 1.7-5GHz/12MB, 10C, 16GB, 512GB SSD M.2 </a:t>
            </a:r>
            <a:r>
              <a:rPr lang="en-US" sz="800" dirty="0" err="1"/>
              <a:t>NVMe</a:t>
            </a:r>
            <a:r>
              <a:rPr lang="en-US" sz="800" dirty="0"/>
              <a:t> PCIe4, INTEL GRAPHICS, WIFI6E, BT, LAN, USB-A, USB-C, HDMI, DOS, 3YW, WHITE </a:t>
            </a:r>
            <a:r>
              <a:rPr lang="en-GB" sz="800" b="1" dirty="0">
                <a:solidFill>
                  <a:srgbClr val="FF0000"/>
                </a:solidFill>
              </a:rPr>
              <a:t>€ 980</a:t>
            </a:r>
            <a:endParaRPr lang="en-CY" sz="800" dirty="0"/>
          </a:p>
        </p:txBody>
      </p:sp>
      <p:sp>
        <p:nvSpPr>
          <p:cNvPr id="12" name="Rectangle 11">
            <a:extLst>
              <a:ext uri="{FF2B5EF4-FFF2-40B4-BE49-F238E27FC236}">
                <a16:creationId xmlns:a16="http://schemas.microsoft.com/office/drawing/2014/main" id="{94EB5ECD-05CA-88FE-9A30-5784065E7B21}"/>
              </a:ext>
            </a:extLst>
          </p:cNvPr>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36">
            <a:extLst>
              <a:ext uri="{FF2B5EF4-FFF2-40B4-BE49-F238E27FC236}">
                <a16:creationId xmlns:a16="http://schemas.microsoft.com/office/drawing/2014/main" id="{5CAE2DC7-036A-EB55-510D-5E583D61FE9F}"/>
              </a:ext>
            </a:extLst>
          </p:cNvPr>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24" name="Rectangle 43">
            <a:extLst>
              <a:ext uri="{FF2B5EF4-FFF2-40B4-BE49-F238E27FC236}">
                <a16:creationId xmlns:a16="http://schemas.microsoft.com/office/drawing/2014/main" id="{7B84D56B-575D-F177-6169-B8CC5691A063}"/>
              </a:ext>
            </a:extLst>
          </p:cNvPr>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801649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Πίνακας 16">
            <a:extLst>
              <a:ext uri="{FF2B5EF4-FFF2-40B4-BE49-F238E27FC236}">
                <a16:creationId xmlns:a16="http://schemas.microsoft.com/office/drawing/2014/main" id="{53AC26E9-3005-4247-CE1A-A7B10DA6C464}"/>
              </a:ext>
            </a:extLst>
          </p:cNvPr>
          <p:cNvGraphicFramePr>
            <a:graphicFrameLocks noGrp="1"/>
          </p:cNvGraphicFramePr>
          <p:nvPr>
            <p:extLst>
              <p:ext uri="{D42A27DB-BD31-4B8C-83A1-F6EECF244321}">
                <p14:modId xmlns:p14="http://schemas.microsoft.com/office/powerpoint/2010/main" val="119257311"/>
              </p:ext>
            </p:extLst>
          </p:nvPr>
        </p:nvGraphicFramePr>
        <p:xfrm>
          <a:off x="-1" y="3607660"/>
          <a:ext cx="5673558" cy="2712618"/>
        </p:xfrm>
        <a:graphic>
          <a:graphicData uri="http://schemas.openxmlformats.org/drawingml/2006/table">
            <a:tbl>
              <a:tblPr firstRow="1" bandRow="1">
                <a:tableStyleId>{5940675A-B579-460E-94D1-54222C63F5DA}</a:tableStyleId>
              </a:tblPr>
              <a:tblGrid>
                <a:gridCol w="2836779">
                  <a:extLst>
                    <a:ext uri="{9D8B030D-6E8A-4147-A177-3AD203B41FA5}">
                      <a16:colId xmlns:a16="http://schemas.microsoft.com/office/drawing/2014/main" val="2100194531"/>
                    </a:ext>
                  </a:extLst>
                </a:gridCol>
                <a:gridCol w="2836779">
                  <a:extLst>
                    <a:ext uri="{9D8B030D-6E8A-4147-A177-3AD203B41FA5}">
                      <a16:colId xmlns:a16="http://schemas.microsoft.com/office/drawing/2014/main" val="141744541"/>
                    </a:ext>
                  </a:extLst>
                </a:gridCol>
              </a:tblGrid>
              <a:tr h="2712618">
                <a:tc>
                  <a:txBody>
                    <a:bodyPr/>
                    <a:lstStyle/>
                    <a:p>
                      <a:endParaRPr lang="en-CY" dirty="0"/>
                    </a:p>
                  </a:txBody>
                  <a:tcPr/>
                </a:tc>
                <a:tc>
                  <a:txBody>
                    <a:bodyPr/>
                    <a:lstStyle/>
                    <a:p>
                      <a:endParaRPr lang="en-CY" dirty="0"/>
                    </a:p>
                  </a:txBody>
                  <a:tcPr/>
                </a:tc>
                <a:extLst>
                  <a:ext uri="{0D108BD9-81ED-4DB2-BD59-A6C34878D82A}">
                    <a16:rowId xmlns:a16="http://schemas.microsoft.com/office/drawing/2014/main" val="1963602966"/>
                  </a:ext>
                </a:extLst>
              </a:tr>
            </a:tbl>
          </a:graphicData>
        </a:graphic>
      </p:graphicFrame>
      <p:graphicFrame>
        <p:nvGraphicFramePr>
          <p:cNvPr id="50" name="Table 49"/>
          <p:cNvGraphicFramePr>
            <a:graphicFrameLocks noGrp="1"/>
          </p:cNvGraphicFramePr>
          <p:nvPr>
            <p:extLst>
              <p:ext uri="{D42A27DB-BD31-4B8C-83A1-F6EECF244321}">
                <p14:modId xmlns:p14="http://schemas.microsoft.com/office/powerpoint/2010/main" val="728096705"/>
              </p:ext>
            </p:extLst>
          </p:nvPr>
        </p:nvGraphicFramePr>
        <p:xfrm>
          <a:off x="0" y="431256"/>
          <a:ext cx="9906000" cy="5915068"/>
        </p:xfrm>
        <a:graphic>
          <a:graphicData uri="http://schemas.openxmlformats.org/drawingml/2006/table">
            <a:tbl>
              <a:tblPr firstRow="1" bandRow="1">
                <a:tableStyleId>{5940675A-B579-460E-94D1-54222C63F5DA}</a:tableStyleId>
              </a:tblPr>
              <a:tblGrid>
                <a:gridCol w="5665604">
                  <a:extLst>
                    <a:ext uri="{9D8B030D-6E8A-4147-A177-3AD203B41FA5}">
                      <a16:colId xmlns:a16="http://schemas.microsoft.com/office/drawing/2014/main" val="20000"/>
                    </a:ext>
                  </a:extLst>
                </a:gridCol>
                <a:gridCol w="4240396">
                  <a:extLst>
                    <a:ext uri="{9D8B030D-6E8A-4147-A177-3AD203B41FA5}">
                      <a16:colId xmlns:a16="http://schemas.microsoft.com/office/drawing/2014/main" val="20001"/>
                    </a:ext>
                  </a:extLst>
                </a:gridCol>
              </a:tblGrid>
              <a:tr h="2960602">
                <a:tc>
                  <a:txBody>
                    <a:bodyPr/>
                    <a:lstStyle/>
                    <a:p>
                      <a:endParaRPr lang="en-GB" dirty="0"/>
                    </a:p>
                  </a:txBody>
                  <a:tcPr/>
                </a:tc>
                <a:tc rowSpan="2">
                  <a:txBody>
                    <a:bodyPr/>
                    <a:lstStyle/>
                    <a:p>
                      <a:endParaRPr lang="en-GB" dirty="0"/>
                    </a:p>
                  </a:txBody>
                  <a:tcPr/>
                </a:tc>
                <a:extLst>
                  <a:ext uri="{0D108BD9-81ED-4DB2-BD59-A6C34878D82A}">
                    <a16:rowId xmlns:a16="http://schemas.microsoft.com/office/drawing/2014/main" val="10000"/>
                  </a:ext>
                </a:extLst>
              </a:tr>
              <a:tr h="2954466">
                <a:tc>
                  <a:txBody>
                    <a:bodyPr/>
                    <a:lstStyle/>
                    <a:p>
                      <a:endParaRPr lang="en-GB" dirty="0"/>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
        <p:nvSpPr>
          <p:cNvPr id="18" name="Rectangle 17"/>
          <p:cNvSpPr/>
          <p:nvPr/>
        </p:nvSpPr>
        <p:spPr>
          <a:xfrm>
            <a:off x="0" y="-8747"/>
            <a:ext cx="9906000" cy="3784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Retail File June 2025</a:t>
            </a:r>
            <a:endParaRPr lang="en-US" dirty="0"/>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436" y="22997"/>
            <a:ext cx="1342768" cy="334792"/>
          </a:xfrm>
          <a:prstGeom prst="rect">
            <a:avLst/>
          </a:prstGeom>
        </p:spPr>
      </p:pic>
      <p:sp>
        <p:nvSpPr>
          <p:cNvPr id="21" name="TextBox 20"/>
          <p:cNvSpPr txBox="1"/>
          <p:nvPr/>
        </p:nvSpPr>
        <p:spPr>
          <a:xfrm>
            <a:off x="3197090" y="30020"/>
            <a:ext cx="3055761" cy="400110"/>
          </a:xfrm>
          <a:prstGeom prst="rect">
            <a:avLst/>
          </a:prstGeom>
          <a:noFill/>
        </p:spPr>
        <p:txBody>
          <a:bodyPr wrap="square" rtlCol="0">
            <a:spAutoFit/>
          </a:bodyPr>
          <a:lstStyle/>
          <a:p>
            <a:r>
              <a:rPr lang="en-US" sz="2000" dirty="0">
                <a:latin typeface="Dubai Light" panose="020B0303030403030204" pitchFamily="34" charset="-78"/>
                <a:cs typeface="Dubai Light" panose="020B0303030403030204" pitchFamily="34" charset="-78"/>
              </a:rPr>
              <a:t>EXPERTCENTER </a:t>
            </a:r>
            <a:r>
              <a:rPr lang="en-US" sz="1200" dirty="0">
                <a:latin typeface="Dubai Light" panose="020B0303030403030204" pitchFamily="34" charset="-78"/>
                <a:cs typeface="Dubai Light" panose="020B0303030403030204" pitchFamily="34" charset="-78"/>
              </a:rPr>
              <a:t>BUSINESS PCs</a:t>
            </a:r>
            <a:endParaRPr lang="en-GB" sz="1200" dirty="0">
              <a:latin typeface="Dubai Light" panose="020B0303030403030204" pitchFamily="34" charset="-78"/>
              <a:cs typeface="Dubai Light" panose="020B0303030403030204" pitchFamily="34" charset="-78"/>
            </a:endParaRPr>
          </a:p>
        </p:txBody>
      </p:sp>
      <p:sp>
        <p:nvSpPr>
          <p:cNvPr id="6" name="TextBox 5"/>
          <p:cNvSpPr txBox="1"/>
          <p:nvPr/>
        </p:nvSpPr>
        <p:spPr>
          <a:xfrm>
            <a:off x="2855374" y="5406679"/>
            <a:ext cx="2838655" cy="584775"/>
          </a:xfrm>
          <a:prstGeom prst="rect">
            <a:avLst/>
          </a:prstGeom>
          <a:noFill/>
        </p:spPr>
        <p:txBody>
          <a:bodyPr wrap="square" rtlCol="0">
            <a:spAutoFit/>
          </a:bodyPr>
          <a:lstStyle/>
          <a:p>
            <a:r>
              <a:rPr lang="en-GB" sz="800" b="1" dirty="0">
                <a:solidFill>
                  <a:srgbClr val="0070C0"/>
                </a:solidFill>
              </a:rPr>
              <a:t>90PF05N1-M00F60</a:t>
            </a:r>
            <a:r>
              <a:rPr lang="en-GB" sz="800" dirty="0"/>
              <a:t> </a:t>
            </a:r>
            <a:r>
              <a:rPr lang="en-GB" sz="800" b="1" dirty="0"/>
              <a:t>ASUS PC EXPERTCENTER D7 SFF, D701SER-5145000270</a:t>
            </a:r>
            <a:r>
              <a:rPr lang="en-GB" sz="800" dirty="0"/>
              <a:t>, INTEL i5-14500 2.6-5GHz/24MB, 14C, 16GB, 512GB SSD M.2 2280 NVMe PCIe4, INTEL UHD GRAPHICS 770, DVDRW, LAN, USB-A, USB-C, HDMI, DP, VGA, DOS, 5YW, BLACK</a:t>
            </a:r>
            <a:r>
              <a:rPr lang="en-GB" sz="800" b="1" dirty="0">
                <a:solidFill>
                  <a:srgbClr val="FF0000"/>
                </a:solidFill>
              </a:rPr>
              <a:t> € 832</a:t>
            </a:r>
          </a:p>
        </p:txBody>
      </p:sp>
      <p:sp>
        <p:nvSpPr>
          <p:cNvPr id="7" name="TextBox 6"/>
          <p:cNvSpPr txBox="1"/>
          <p:nvPr/>
        </p:nvSpPr>
        <p:spPr>
          <a:xfrm>
            <a:off x="57990" y="2569104"/>
            <a:ext cx="5730414" cy="830997"/>
          </a:xfrm>
          <a:prstGeom prst="rect">
            <a:avLst/>
          </a:prstGeom>
          <a:noFill/>
        </p:spPr>
        <p:txBody>
          <a:bodyPr wrap="square" rtlCol="0">
            <a:spAutoFit/>
          </a:bodyPr>
          <a:lstStyle/>
          <a:p>
            <a:r>
              <a:rPr lang="en-GB" sz="800" b="1" dirty="0">
                <a:solidFill>
                  <a:srgbClr val="0070C0"/>
                </a:solidFill>
              </a:rPr>
              <a:t>90PF05J1-M00JA0</a:t>
            </a:r>
            <a:r>
              <a:rPr lang="en-GB" sz="800" dirty="0"/>
              <a:t> </a:t>
            </a:r>
            <a:r>
              <a:rPr lang="en-GB" sz="800" b="1" dirty="0"/>
              <a:t>ASUS PC EXPERTCENTER D7 MT, D701MER-5145000320</a:t>
            </a:r>
            <a:r>
              <a:rPr lang="en-GB" sz="800" dirty="0"/>
              <a:t>, INTEL i5-14500 2.6-5GHz/24MB, 14C, 16GB, 512GB SSD M.2 2280 NVMe PCIe4, INTEL UHD GRAPHICS 770, DVDRW, LAN, USB-A, USB-C, HDMI, DP, VGA, DOS, 5YW, BLACK </a:t>
            </a:r>
            <a:r>
              <a:rPr lang="en-GB" sz="800" b="1" dirty="0">
                <a:solidFill>
                  <a:srgbClr val="FF0000"/>
                </a:solidFill>
              </a:rPr>
              <a:t>€ 832</a:t>
            </a:r>
          </a:p>
          <a:p>
            <a:r>
              <a:rPr lang="en-GB" sz="800" b="1" dirty="0">
                <a:solidFill>
                  <a:srgbClr val="0070C0"/>
                </a:solidFill>
              </a:rPr>
              <a:t>90PF05J1-M00YF0</a:t>
            </a:r>
            <a:r>
              <a:rPr lang="en-GB" sz="800" dirty="0"/>
              <a:t> </a:t>
            </a:r>
            <a:r>
              <a:rPr lang="en-GB" sz="800" b="1" dirty="0"/>
              <a:t>ASUS PC EXPERTCENTER D7 MT, D701MER-514500127X</a:t>
            </a:r>
            <a:r>
              <a:rPr lang="en-GB" sz="800" dirty="0"/>
              <a:t>, INTEL i5-14500 2.6-5GHz/24MB, 14C, 16GB, 512GB SSD M.2 2280 NVMe PCIe4, INTEL UHD GRAPHICS 770, DVDRW, LAN, USB-A, USB-C, HDMI, DP, VGA, WIN 11 PRO, 5YW, BLACK </a:t>
            </a:r>
            <a:r>
              <a:rPr lang="en-GB" sz="800" b="1" dirty="0">
                <a:solidFill>
                  <a:srgbClr val="FF0000"/>
                </a:solidFill>
              </a:rPr>
              <a:t>€ 1.034</a:t>
            </a:r>
          </a:p>
          <a:p>
            <a:r>
              <a:rPr lang="en-GB" sz="800" b="1" dirty="0">
                <a:solidFill>
                  <a:srgbClr val="0070C0"/>
                </a:solidFill>
              </a:rPr>
              <a:t>90PF05J1-M00JB0</a:t>
            </a:r>
            <a:r>
              <a:rPr lang="en-GB" sz="800" dirty="0"/>
              <a:t> </a:t>
            </a:r>
            <a:r>
              <a:rPr lang="en-GB" sz="800" b="1" dirty="0"/>
              <a:t>ASUS PC EXPERTCENTER D7 MT, D701MER-7147000480</a:t>
            </a:r>
            <a:r>
              <a:rPr lang="en-GB" sz="800" dirty="0"/>
              <a:t>, INTEL i7-14700 2.1-5.3GHz/33MB, 20C, 16GB, 512GB SSD M.2 2280 NVMe PCIe4, INTEL UHD GRAPHICS 770, DVDRW, LAN, USB-A, USB-C, HDMI, DP, VGA, DOS, 5YW, BLACK </a:t>
            </a:r>
            <a:r>
              <a:rPr lang="en-GB" sz="800" b="1" dirty="0">
                <a:solidFill>
                  <a:srgbClr val="FF0000"/>
                </a:solidFill>
              </a:rPr>
              <a:t>€ 1.084</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44738" y="638432"/>
            <a:ext cx="2364273" cy="1948008"/>
          </a:xfrm>
          <a:prstGeom prst="rect">
            <a:avLst/>
          </a:prstGeom>
        </p:spPr>
      </p:pic>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03795" y="3663837"/>
            <a:ext cx="2011697" cy="1686665"/>
          </a:xfrm>
          <a:prstGeom prst="rect">
            <a:avLst/>
          </a:prstGeom>
        </p:spPr>
      </p:pic>
      <p:sp>
        <p:nvSpPr>
          <p:cNvPr id="27" name="TextBox 26"/>
          <p:cNvSpPr txBox="1"/>
          <p:nvPr/>
        </p:nvSpPr>
        <p:spPr>
          <a:xfrm>
            <a:off x="6324217" y="696546"/>
            <a:ext cx="3489047" cy="461665"/>
          </a:xfrm>
          <a:prstGeom prst="rect">
            <a:avLst/>
          </a:prstGeom>
          <a:noFill/>
        </p:spPr>
        <p:txBody>
          <a:bodyPr wrap="square" rtlCol="0">
            <a:spAutoFit/>
          </a:bodyPr>
          <a:lstStyle/>
          <a:p>
            <a:r>
              <a:rPr lang="en-GB" sz="800" b="1" dirty="0">
                <a:solidFill>
                  <a:srgbClr val="0070C0"/>
                </a:solidFill>
              </a:rPr>
              <a:t>AURORA_1200VA</a:t>
            </a:r>
            <a:r>
              <a:rPr lang="en-GB" sz="800" dirty="0"/>
              <a:t> </a:t>
            </a:r>
            <a:r>
              <a:rPr lang="en-GB" sz="800" b="1" dirty="0"/>
              <a:t>PHOENIXTEC UPS LINE INTERACTIVE 1200VA/600W</a:t>
            </a:r>
            <a:r>
              <a:rPr lang="en-GB" sz="800" dirty="0"/>
              <a:t>, 2PCS BATTERY 12V/7Ah, TRANFER TIME: 4-8MS, RECHARGE TIME: 6 HOURS TO 90%, 6X SOCKETS, LED INDICATORS, PHONE LINE SURGE PROTECTION, USB </a:t>
            </a:r>
            <a:r>
              <a:rPr lang="en-GB" sz="800" b="1" dirty="0">
                <a:solidFill>
                  <a:srgbClr val="FF0000"/>
                </a:solidFill>
              </a:rPr>
              <a:t>€ 141</a:t>
            </a:r>
          </a:p>
        </p:txBody>
      </p:sp>
      <p:pic>
        <p:nvPicPr>
          <p:cNvPr id="28" name="Picture 27"/>
          <p:cNvPicPr>
            <a:picLocks noChangeAspect="1"/>
          </p:cNvPicPr>
          <p:nvPr/>
        </p:nvPicPr>
        <p:blipFill rotWithShape="1">
          <a:blip r:embed="rId5" cstate="email">
            <a:extLst>
              <a:ext uri="{28A0092B-C50C-407E-A947-70E740481C1C}">
                <a14:useLocalDpi xmlns:a14="http://schemas.microsoft.com/office/drawing/2010/main"/>
              </a:ext>
            </a:extLst>
          </a:blip>
          <a:srcRect l="2979" t="12796" r="47276" b="4085"/>
          <a:stretch/>
        </p:blipFill>
        <p:spPr>
          <a:xfrm>
            <a:off x="5694029" y="744494"/>
            <a:ext cx="631066" cy="569855"/>
          </a:xfrm>
          <a:prstGeom prst="rect">
            <a:avLst/>
          </a:prstGeom>
        </p:spPr>
      </p:pic>
      <p:sp>
        <p:nvSpPr>
          <p:cNvPr id="29" name="TextBox 28"/>
          <p:cNvSpPr txBox="1"/>
          <p:nvPr/>
        </p:nvSpPr>
        <p:spPr>
          <a:xfrm>
            <a:off x="6287395" y="1368167"/>
            <a:ext cx="3568119" cy="461665"/>
          </a:xfrm>
          <a:prstGeom prst="rect">
            <a:avLst/>
          </a:prstGeom>
          <a:noFill/>
        </p:spPr>
        <p:txBody>
          <a:bodyPr wrap="square" rtlCol="0">
            <a:spAutoFit/>
          </a:bodyPr>
          <a:lstStyle/>
          <a:p>
            <a:r>
              <a:rPr lang="en-US" sz="800" b="1" dirty="0">
                <a:solidFill>
                  <a:srgbClr val="0070C0"/>
                </a:solidFill>
              </a:rPr>
              <a:t>AURORA_2200VA</a:t>
            </a:r>
            <a:r>
              <a:rPr lang="en-US" sz="800" dirty="0"/>
              <a:t> </a:t>
            </a:r>
            <a:r>
              <a:rPr lang="en-US" sz="800" b="1" dirty="0"/>
              <a:t>PHOENIXTEC UPS LINE INTERACTIVE 2200VA/1100W</a:t>
            </a:r>
            <a:r>
              <a:rPr lang="en-US" sz="800" dirty="0"/>
              <a:t>, 2PCS BATTERY 12V/9Ah, TRANSFER TIME: 4-8MS, RECHARGE TIME: 6 HOURS TO 90%, 6X SOCKETS, LED INDICATORS, PHONE LINE SURGE PROTECTION, USB </a:t>
            </a:r>
            <a:r>
              <a:rPr lang="en-GB" sz="800" b="1" dirty="0">
                <a:solidFill>
                  <a:srgbClr val="FF0000"/>
                </a:solidFill>
              </a:rPr>
              <a:t>€ 192</a:t>
            </a:r>
          </a:p>
        </p:txBody>
      </p:sp>
      <p:pic>
        <p:nvPicPr>
          <p:cNvPr id="30" name="Picture 29"/>
          <p:cNvPicPr>
            <a:picLocks noChangeAspect="1"/>
          </p:cNvPicPr>
          <p:nvPr/>
        </p:nvPicPr>
        <p:blipFill rotWithShape="1">
          <a:blip r:embed="rId5" cstate="email">
            <a:extLst>
              <a:ext uri="{28A0092B-C50C-407E-A947-70E740481C1C}">
                <a14:useLocalDpi xmlns:a14="http://schemas.microsoft.com/office/drawing/2010/main"/>
              </a:ext>
            </a:extLst>
          </a:blip>
          <a:srcRect t="12796" r="46428" b="4085"/>
          <a:stretch/>
        </p:blipFill>
        <p:spPr>
          <a:xfrm>
            <a:off x="5685933" y="1414476"/>
            <a:ext cx="652259" cy="546924"/>
          </a:xfrm>
          <a:prstGeom prst="rect">
            <a:avLst/>
          </a:prstGeom>
        </p:spPr>
      </p:pic>
      <p:sp>
        <p:nvSpPr>
          <p:cNvPr id="45" name="TextBox 44"/>
          <p:cNvSpPr txBox="1"/>
          <p:nvPr/>
        </p:nvSpPr>
        <p:spPr>
          <a:xfrm>
            <a:off x="0" y="438420"/>
            <a:ext cx="5654181"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EXPERTCENTER D7 MT, D701MER</a:t>
            </a:r>
            <a:endParaRPr lang="en-US" sz="800" b="1" dirty="0">
              <a:solidFill>
                <a:schemeClr val="bg1"/>
              </a:solidFill>
            </a:endParaRPr>
          </a:p>
        </p:txBody>
      </p:sp>
      <p:sp>
        <p:nvSpPr>
          <p:cNvPr id="47" name="TextBox 46"/>
          <p:cNvSpPr txBox="1"/>
          <p:nvPr/>
        </p:nvSpPr>
        <p:spPr>
          <a:xfrm>
            <a:off x="2813810" y="3392215"/>
            <a:ext cx="2870203"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EXPERTCENTER D7 SFF, D701SER</a:t>
            </a:r>
            <a:endParaRPr lang="en-US" sz="800" b="1" dirty="0">
              <a:solidFill>
                <a:schemeClr val="bg1"/>
              </a:solidFill>
            </a:endParaRPr>
          </a:p>
        </p:txBody>
      </p:sp>
      <p:sp>
        <p:nvSpPr>
          <p:cNvPr id="51" name="TextBox 50"/>
          <p:cNvSpPr txBox="1"/>
          <p:nvPr/>
        </p:nvSpPr>
        <p:spPr>
          <a:xfrm>
            <a:off x="5654181" y="431563"/>
            <a:ext cx="4251818" cy="215444"/>
          </a:xfrm>
          <a:prstGeom prst="rect">
            <a:avLst/>
          </a:prstGeom>
          <a:solidFill>
            <a:schemeClr val="accent1"/>
          </a:solidFill>
          <a:ln>
            <a:noFill/>
          </a:ln>
        </p:spPr>
        <p:txBody>
          <a:bodyPr wrap="square" rtlCol="0">
            <a:spAutoFit/>
          </a:bodyPr>
          <a:lstStyle/>
          <a:p>
            <a:r>
              <a:rPr lang="en-GB" sz="800" b="1" dirty="0">
                <a:solidFill>
                  <a:schemeClr val="bg1"/>
                </a:solidFill>
              </a:rPr>
              <a:t>Optional</a:t>
            </a:r>
            <a:endParaRPr lang="en-US" sz="800" b="1" dirty="0">
              <a:solidFill>
                <a:schemeClr val="bg1"/>
              </a:solidFill>
            </a:endParaRPr>
          </a:p>
        </p:txBody>
      </p:sp>
      <p:sp>
        <p:nvSpPr>
          <p:cNvPr id="52" name="TextBox 51"/>
          <p:cNvSpPr txBox="1"/>
          <p:nvPr/>
        </p:nvSpPr>
        <p:spPr>
          <a:xfrm>
            <a:off x="6287395" y="4562701"/>
            <a:ext cx="3538756" cy="707886"/>
          </a:xfrm>
          <a:prstGeom prst="rect">
            <a:avLst/>
          </a:prstGeom>
          <a:noFill/>
        </p:spPr>
        <p:txBody>
          <a:bodyPr wrap="square" rtlCol="0">
            <a:spAutoFit/>
          </a:bodyPr>
          <a:lstStyle/>
          <a:p>
            <a:r>
              <a:rPr lang="en-GB" sz="800" b="1" dirty="0">
                <a:solidFill>
                  <a:srgbClr val="0070C0"/>
                </a:solidFill>
              </a:rPr>
              <a:t>TS128GJF700</a:t>
            </a:r>
            <a:r>
              <a:rPr lang="en-GB" sz="800" dirty="0"/>
              <a:t> </a:t>
            </a:r>
            <a:r>
              <a:rPr lang="en-GB" sz="800" b="1" dirty="0"/>
              <a:t>TRANSCEND MEMORY STICK 128GB JETFLASH 700, PROTECTION CAP</a:t>
            </a:r>
            <a:r>
              <a:rPr lang="en-GB" sz="800" dirty="0"/>
              <a:t>, USB TYPE-A, USB 3.1,  WINDOWS OS AND MAC OS, BLACK </a:t>
            </a:r>
            <a:r>
              <a:rPr lang="en-GB" sz="800" b="1" dirty="0">
                <a:solidFill>
                  <a:srgbClr val="FF0000"/>
                </a:solidFill>
              </a:rPr>
              <a:t>€ 13</a:t>
            </a:r>
          </a:p>
          <a:p>
            <a:endParaRPr lang="en-GB" sz="800" b="1" dirty="0">
              <a:solidFill>
                <a:srgbClr val="FF0000"/>
              </a:solidFill>
            </a:endParaRPr>
          </a:p>
          <a:p>
            <a:r>
              <a:rPr lang="en-GB" sz="800" b="1" dirty="0">
                <a:solidFill>
                  <a:srgbClr val="0070C0"/>
                </a:solidFill>
              </a:rPr>
              <a:t>TS256GJF790C</a:t>
            </a:r>
            <a:r>
              <a:rPr lang="en-GB" sz="800" dirty="0"/>
              <a:t> </a:t>
            </a:r>
            <a:r>
              <a:rPr lang="en-GB" sz="800" b="1" dirty="0"/>
              <a:t>TRANSCEND MEMORY STICK 256GB JETFLASH 790C, RETRACTABLE</a:t>
            </a:r>
            <a:r>
              <a:rPr lang="en-GB" sz="800" dirty="0"/>
              <a:t>, USB 3.2, USB TYPE-C, WINDOWS OS AND MAC OS, BLACK </a:t>
            </a:r>
            <a:r>
              <a:rPr lang="en-GB" sz="800" b="1" dirty="0">
                <a:solidFill>
                  <a:srgbClr val="FF0000"/>
                </a:solidFill>
              </a:rPr>
              <a:t>€ 25</a:t>
            </a:r>
          </a:p>
        </p:txBody>
      </p:sp>
      <p:sp>
        <p:nvSpPr>
          <p:cNvPr id="2" name="TextBox 1"/>
          <p:cNvSpPr txBox="1"/>
          <p:nvPr/>
        </p:nvSpPr>
        <p:spPr>
          <a:xfrm>
            <a:off x="6287395" y="3367149"/>
            <a:ext cx="3588473" cy="830997"/>
          </a:xfrm>
          <a:prstGeom prst="rect">
            <a:avLst/>
          </a:prstGeom>
          <a:noFill/>
        </p:spPr>
        <p:txBody>
          <a:bodyPr wrap="square" rtlCol="0">
            <a:spAutoFit/>
          </a:bodyPr>
          <a:lstStyle/>
          <a:p>
            <a:r>
              <a:rPr lang="en-GB" sz="800" b="1" dirty="0">
                <a:solidFill>
                  <a:srgbClr val="0070C0"/>
                </a:solidFill>
              </a:rPr>
              <a:t>TS1TSJ25M3S</a:t>
            </a:r>
            <a:r>
              <a:rPr lang="en-GB" sz="800" dirty="0"/>
              <a:t> </a:t>
            </a:r>
            <a:r>
              <a:rPr lang="en-GB" sz="800" b="1" dirty="0"/>
              <a:t>TRANSCEND EXTERNAL HDD 25M3 1TB, 2.5'', </a:t>
            </a:r>
            <a:r>
              <a:rPr lang="en-GB" sz="800" dirty="0"/>
              <a:t>USB 3.1, RUGGED, SLIMMER, LIGHTER, MILITARY GRADE SHOCK RESISTANCE, RUBBER CASE, ONE TOUCH BACKUP BUTTON, SUPPORT WIN, MAC, LINUX, 3YW, IRON GRAY </a:t>
            </a:r>
            <a:r>
              <a:rPr lang="en-GB" sz="800" b="1" dirty="0">
                <a:solidFill>
                  <a:srgbClr val="FF0000"/>
                </a:solidFill>
              </a:rPr>
              <a:t>€ 102</a:t>
            </a:r>
          </a:p>
          <a:p>
            <a:r>
              <a:rPr lang="en-GB" sz="800" b="1" dirty="0">
                <a:solidFill>
                  <a:srgbClr val="0070C0"/>
                </a:solidFill>
                <a:hlinkClick r:id="rId6"/>
              </a:rPr>
              <a:t>TS2TSJ25M3S</a:t>
            </a:r>
            <a:r>
              <a:rPr lang="en-GB" sz="800" dirty="0"/>
              <a:t> </a:t>
            </a:r>
            <a:r>
              <a:rPr lang="en-GB" sz="800" b="1" dirty="0"/>
              <a:t>TRANSCEND EXTERNAL HDD 25M3 2TB, 2.5'', </a:t>
            </a:r>
            <a:r>
              <a:rPr lang="en-GB" sz="800" dirty="0"/>
              <a:t>USB 3.1, RUGGED, SLIMMER, LIGHTER, MILITARY GRADE SHOCK RESISTANCE, RUBBER CASE, ONE TOUCH BACKUP BUTTON, SUPPORT WIN, MAC, LINUX, 3YW, IRON GRAY </a:t>
            </a:r>
            <a:r>
              <a:rPr lang="en-GB" sz="800" b="1" dirty="0">
                <a:solidFill>
                  <a:srgbClr val="FF0000"/>
                </a:solidFill>
              </a:rPr>
              <a:t>€ 136</a:t>
            </a:r>
          </a:p>
        </p:txBody>
      </p:sp>
      <p:sp>
        <p:nvSpPr>
          <p:cNvPr id="3" name="TextBox 2"/>
          <p:cNvSpPr txBox="1"/>
          <p:nvPr/>
        </p:nvSpPr>
        <p:spPr>
          <a:xfrm>
            <a:off x="6287395" y="2134040"/>
            <a:ext cx="3472199" cy="830997"/>
          </a:xfrm>
          <a:prstGeom prst="rect">
            <a:avLst/>
          </a:prstGeom>
          <a:noFill/>
        </p:spPr>
        <p:txBody>
          <a:bodyPr wrap="square" rtlCol="0">
            <a:spAutoFit/>
          </a:bodyPr>
          <a:lstStyle/>
          <a:p>
            <a:r>
              <a:rPr lang="en-GB" sz="800" b="1" dirty="0">
                <a:solidFill>
                  <a:srgbClr val="0070C0"/>
                </a:solidFill>
              </a:rPr>
              <a:t>TS250GESD270C</a:t>
            </a:r>
            <a:r>
              <a:rPr lang="en-GB" sz="800" dirty="0"/>
              <a:t> </a:t>
            </a:r>
            <a:r>
              <a:rPr lang="en-GB" sz="800" b="1" dirty="0"/>
              <a:t>TRANSCEND SSD ESD270C EXTERNAL PORTABLE 250GB, 2.5'', </a:t>
            </a:r>
            <a:r>
              <a:rPr lang="en-GB" sz="800" dirty="0"/>
              <a:t>USB 3.1, BLACK, COMPACT AND LIGHT AS A FEATHER, ONE TOUCH BACKUP BUTTON, SUPPORT WINDOWS / MAC / LINUX, 3YW </a:t>
            </a:r>
            <a:r>
              <a:rPr lang="en-GB" sz="800" b="1" dirty="0">
                <a:solidFill>
                  <a:srgbClr val="FF0000"/>
                </a:solidFill>
              </a:rPr>
              <a:t>€ 54</a:t>
            </a:r>
          </a:p>
          <a:p>
            <a:r>
              <a:rPr lang="en-GB" sz="800" b="1" dirty="0">
                <a:solidFill>
                  <a:srgbClr val="0070C0"/>
                </a:solidFill>
                <a:hlinkClick r:id="rId7"/>
              </a:rPr>
              <a:t>TS500GESD270C</a:t>
            </a:r>
            <a:r>
              <a:rPr lang="en-GB" sz="800" dirty="0"/>
              <a:t> </a:t>
            </a:r>
            <a:r>
              <a:rPr lang="en-GB" sz="800" b="1" dirty="0"/>
              <a:t>TRANSCEND SSD ESD270C EXTERNAL PORTABLE 500GB, 2.5'', </a:t>
            </a:r>
            <a:r>
              <a:rPr lang="en-GB" sz="800" dirty="0"/>
              <a:t>USB 3.1, COMPACT AND LIGHT AS A FEATHER, ONE TOUCH BACKUP BUTTON, SUPPORT WINDOWS, MAC,  LINUX, 3YW, BLACK </a:t>
            </a:r>
            <a:r>
              <a:rPr lang="en-GB" sz="800" b="1" dirty="0">
                <a:solidFill>
                  <a:srgbClr val="FF0000"/>
                </a:solidFill>
              </a:rPr>
              <a:t>€ 78</a:t>
            </a:r>
          </a:p>
        </p:txBody>
      </p:sp>
      <p:sp>
        <p:nvSpPr>
          <p:cNvPr id="4" name="TextBox 3"/>
          <p:cNvSpPr txBox="1"/>
          <p:nvPr/>
        </p:nvSpPr>
        <p:spPr>
          <a:xfrm>
            <a:off x="6324217" y="5483389"/>
            <a:ext cx="3452216" cy="461665"/>
          </a:xfrm>
          <a:prstGeom prst="rect">
            <a:avLst/>
          </a:prstGeom>
          <a:noFill/>
        </p:spPr>
        <p:txBody>
          <a:bodyPr wrap="square" rtlCol="0">
            <a:spAutoFit/>
          </a:bodyPr>
          <a:lstStyle/>
          <a:p>
            <a:r>
              <a:rPr lang="en-GB" sz="800" b="1" dirty="0">
                <a:solidFill>
                  <a:srgbClr val="0070C0"/>
                </a:solidFill>
              </a:rPr>
              <a:t>TS-HUB5C</a:t>
            </a:r>
            <a:r>
              <a:rPr lang="en-GB" sz="800" dirty="0"/>
              <a:t> </a:t>
            </a:r>
            <a:r>
              <a:rPr lang="en-GB" sz="800" b="1" dirty="0"/>
              <a:t>TRANSCEND HUB 6-IN-1 USB 3.1 GEN 2, </a:t>
            </a:r>
            <a:r>
              <a:rPr lang="en-GB" sz="800" dirty="0"/>
              <a:t>USB TYPE-C (USB 3.1 GEN 2), MICROSD CARD SLOT (UHS-I), SD CARD SLOT (UHS-II) , USB TYPE-C (MAX. 60W POWER DELIVERY) , USB TYPE-A X2 (USB 3.1 GEN 1), BLACK, 2YW </a:t>
            </a:r>
            <a:r>
              <a:rPr lang="en-GB" sz="800" b="1" dirty="0">
                <a:solidFill>
                  <a:srgbClr val="FF0000"/>
                </a:solidFill>
              </a:rPr>
              <a:t>€ 46</a:t>
            </a:r>
          </a:p>
        </p:txBody>
      </p:sp>
      <p:pic>
        <p:nvPicPr>
          <p:cNvPr id="31" name="Picture 30"/>
          <p:cNvPicPr>
            <a:picLocks noChangeAspect="1"/>
          </p:cNvPicPr>
          <p:nvPr/>
        </p:nvPicPr>
        <p:blipFill rotWithShape="1">
          <a:blip r:embed="rId8">
            <a:extLst>
              <a:ext uri="{28A0092B-C50C-407E-A947-70E740481C1C}">
                <a14:useLocalDpi xmlns:a14="http://schemas.microsoft.com/office/drawing/2010/main" val="0"/>
              </a:ext>
            </a:extLst>
          </a:blip>
          <a:srcRect b="2107"/>
          <a:stretch/>
        </p:blipFill>
        <p:spPr>
          <a:xfrm>
            <a:off x="5796990" y="2176904"/>
            <a:ext cx="503003" cy="683151"/>
          </a:xfrm>
          <a:prstGeom prst="rect">
            <a:avLst/>
          </a:prstGeom>
        </p:spPr>
      </p:pic>
      <p:pic>
        <p:nvPicPr>
          <p:cNvPr id="33" name="Picture 3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819963" y="3412195"/>
            <a:ext cx="423842" cy="688743"/>
          </a:xfrm>
          <a:prstGeom prst="rect">
            <a:avLst/>
          </a:prstGeom>
        </p:spPr>
      </p:pic>
      <p:pic>
        <p:nvPicPr>
          <p:cNvPr id="34" name="Picture 33"/>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rot="16200000">
            <a:off x="5900977" y="4416741"/>
            <a:ext cx="203777" cy="637704"/>
          </a:xfrm>
          <a:prstGeom prst="rect">
            <a:avLst/>
          </a:prstGeom>
        </p:spPr>
      </p:pic>
      <p:pic>
        <p:nvPicPr>
          <p:cNvPr id="35" name="Picture 34"/>
          <p:cNvPicPr>
            <a:picLocks noChangeAspect="1"/>
          </p:cNvPicPr>
          <p:nvPr/>
        </p:nvPicPr>
        <p:blipFill rotWithShape="1">
          <a:blip r:embed="rId11" cstate="print">
            <a:extLst>
              <a:ext uri="{28A0092B-C50C-407E-A947-70E740481C1C}">
                <a14:useLocalDpi xmlns:a14="http://schemas.microsoft.com/office/drawing/2010/main" val="0"/>
              </a:ext>
            </a:extLst>
          </a:blip>
          <a:srcRect l="7124" t="813" r="3394" b="324"/>
          <a:stretch/>
        </p:blipFill>
        <p:spPr>
          <a:xfrm rot="16200000">
            <a:off x="5907434" y="4801252"/>
            <a:ext cx="195948" cy="632617"/>
          </a:xfrm>
          <a:prstGeom prst="rect">
            <a:avLst/>
          </a:prstGeom>
        </p:spPr>
      </p:pic>
      <p:pic>
        <p:nvPicPr>
          <p:cNvPr id="36" name="Picture 3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687797" y="5473772"/>
            <a:ext cx="704649" cy="423741"/>
          </a:xfrm>
          <a:prstGeom prst="rect">
            <a:avLst/>
          </a:prstGeom>
        </p:spPr>
      </p:pic>
      <p:sp>
        <p:nvSpPr>
          <p:cNvPr id="38" name="TextBox 37"/>
          <p:cNvSpPr txBox="1"/>
          <p:nvPr/>
        </p:nvSpPr>
        <p:spPr>
          <a:xfrm>
            <a:off x="7241144" y="160628"/>
            <a:ext cx="2688140" cy="230832"/>
          </a:xfrm>
          <a:prstGeom prst="rect">
            <a:avLst/>
          </a:prstGeom>
          <a:noFill/>
        </p:spPr>
        <p:txBody>
          <a:bodyPr wrap="square" rtlCol="0">
            <a:spAutoFit/>
          </a:bodyPr>
          <a:lstStyle/>
          <a:p>
            <a:pPr algn="r"/>
            <a:r>
              <a:rPr lang="en-US" sz="850" b="1" dirty="0">
                <a:solidFill>
                  <a:srgbClr val="FF0000"/>
                </a:solidFill>
              </a:rPr>
              <a:t>Special Offers are valid until 31.07 or until stock lasts.</a:t>
            </a:r>
            <a:endParaRPr lang="en-GB" sz="850" b="1" dirty="0">
              <a:solidFill>
                <a:srgbClr val="FF0000"/>
              </a:solidFill>
            </a:endParaRPr>
          </a:p>
        </p:txBody>
      </p:sp>
      <p:sp>
        <p:nvSpPr>
          <p:cNvPr id="15" name="TextBox 14">
            <a:extLst>
              <a:ext uri="{FF2B5EF4-FFF2-40B4-BE49-F238E27FC236}">
                <a16:creationId xmlns:a16="http://schemas.microsoft.com/office/drawing/2014/main" id="{F25BBA2C-0189-605F-94AB-16D0769B5658}"/>
              </a:ext>
            </a:extLst>
          </p:cNvPr>
          <p:cNvSpPr txBox="1"/>
          <p:nvPr/>
        </p:nvSpPr>
        <p:spPr>
          <a:xfrm>
            <a:off x="89176" y="5285956"/>
            <a:ext cx="2854376" cy="1077218"/>
          </a:xfrm>
          <a:prstGeom prst="rect">
            <a:avLst/>
          </a:prstGeom>
          <a:noFill/>
        </p:spPr>
        <p:txBody>
          <a:bodyPr wrap="square" rtlCol="0">
            <a:spAutoFit/>
          </a:bodyPr>
          <a:lstStyle/>
          <a:p>
            <a:r>
              <a:rPr lang="en-US" sz="800" b="1" dirty="0">
                <a:solidFill>
                  <a:schemeClr val="accent5"/>
                </a:solidFill>
              </a:rPr>
              <a:t>90PF05I1-M00PV0</a:t>
            </a:r>
            <a:r>
              <a:rPr lang="en-US" sz="800" dirty="0"/>
              <a:t> </a:t>
            </a:r>
            <a:r>
              <a:rPr lang="en-US" sz="800" b="1" dirty="0"/>
              <a:t>ASUS PC EXPERTCENTER P500 MT</a:t>
            </a:r>
            <a:r>
              <a:rPr lang="en-US" sz="800" dirty="0"/>
              <a:t>, </a:t>
            </a:r>
            <a:r>
              <a:rPr lang="en-US" sz="800" b="1" dirty="0"/>
              <a:t>P500MV-13420H1500</a:t>
            </a:r>
            <a:r>
              <a:rPr lang="en-US" sz="800" dirty="0"/>
              <a:t>, INTEL i5-13420H 2.1-4.6GHz/12MB, 8C, 16GB, 512GB SSD M.2 2280 </a:t>
            </a:r>
            <a:r>
              <a:rPr lang="en-US" sz="800" dirty="0" err="1"/>
              <a:t>NVMe</a:t>
            </a:r>
            <a:r>
              <a:rPr lang="en-US" sz="800" dirty="0"/>
              <a:t> PCIe4, INTEL UHD GRAPHICS, DVDRW, LAN, USB-A, USB-C, HDMI, DP, DOS, 5YW, GREY </a:t>
            </a:r>
            <a:r>
              <a:rPr lang="en-GB" sz="800" b="1" dirty="0">
                <a:solidFill>
                  <a:srgbClr val="FF0000"/>
                </a:solidFill>
              </a:rPr>
              <a:t>€ 692</a:t>
            </a:r>
          </a:p>
          <a:p>
            <a:r>
              <a:rPr lang="en-US" sz="800" b="1" dirty="0">
                <a:solidFill>
                  <a:schemeClr val="accent5"/>
                </a:solidFill>
              </a:rPr>
              <a:t>90PF05I1-M00PW0</a:t>
            </a:r>
            <a:r>
              <a:rPr lang="en-US" sz="800" dirty="0"/>
              <a:t> </a:t>
            </a:r>
            <a:r>
              <a:rPr lang="en-US" sz="800" b="1" dirty="0"/>
              <a:t>ASUS PC EXPERTCENTER P500 MT, P500MV-13620H0580</a:t>
            </a:r>
            <a:r>
              <a:rPr lang="en-US" sz="800" dirty="0"/>
              <a:t>, INTEL i7-13620H 2.4-4.9GHz/24MB, 10C, 16GB, 512GB SSD M.2 2280 </a:t>
            </a:r>
            <a:r>
              <a:rPr lang="en-US" sz="800" dirty="0" err="1"/>
              <a:t>NVMe</a:t>
            </a:r>
            <a:r>
              <a:rPr lang="en-US" sz="800" dirty="0"/>
              <a:t> PCIe4, INTEL UHD GRAPHICS, DVDRW, LAN, USB-A, USB-C, HDMI, DP, DOS, 5YW, GREY </a:t>
            </a:r>
            <a:r>
              <a:rPr lang="en-GB" sz="800" b="1" dirty="0">
                <a:solidFill>
                  <a:srgbClr val="FF0000"/>
                </a:solidFill>
              </a:rPr>
              <a:t>€ 796</a:t>
            </a:r>
            <a:endParaRPr lang="en-CY" sz="800" dirty="0"/>
          </a:p>
        </p:txBody>
      </p:sp>
      <p:sp>
        <p:nvSpPr>
          <p:cNvPr id="16" name="TextBox 15">
            <a:extLst>
              <a:ext uri="{FF2B5EF4-FFF2-40B4-BE49-F238E27FC236}">
                <a16:creationId xmlns:a16="http://schemas.microsoft.com/office/drawing/2014/main" id="{AD6FFE85-B1F9-2D99-5A0E-7CD2EDEBBA4F}"/>
              </a:ext>
            </a:extLst>
          </p:cNvPr>
          <p:cNvSpPr txBox="1"/>
          <p:nvPr/>
        </p:nvSpPr>
        <p:spPr>
          <a:xfrm>
            <a:off x="-4703" y="3392215"/>
            <a:ext cx="2874906" cy="215444"/>
          </a:xfrm>
          <a:prstGeom prst="rect">
            <a:avLst/>
          </a:prstGeom>
          <a:solidFill>
            <a:srgbClr val="4D4D4D"/>
          </a:solidFill>
          <a:ln>
            <a:noFill/>
          </a:ln>
        </p:spPr>
        <p:txBody>
          <a:bodyPr wrap="square" rtlCol="0">
            <a:spAutoFit/>
          </a:bodyPr>
          <a:lstStyle/>
          <a:p>
            <a:pPr algn="ctr"/>
            <a:r>
              <a:rPr lang="en-US" sz="800" b="1" dirty="0">
                <a:solidFill>
                  <a:schemeClr val="bg1"/>
                </a:solidFill>
              </a:rPr>
              <a:t>EXPERTCENTER P500 MT, MINI TOWER</a:t>
            </a:r>
          </a:p>
        </p:txBody>
      </p:sp>
      <p:pic>
        <p:nvPicPr>
          <p:cNvPr id="22" name="Εικόνα 21" descr="Εικόνα που περιέχει ηλεκτρονικές συσκευές, ηλεκτρονική συσκευή, υπολογιστής, συσκευή εξόδου&#10;&#10;Το περιεχόμενο που δημιουργείται από AI ενδέχεται να είναι εσφαλμένο.">
            <a:extLst>
              <a:ext uri="{FF2B5EF4-FFF2-40B4-BE49-F238E27FC236}">
                <a16:creationId xmlns:a16="http://schemas.microsoft.com/office/drawing/2014/main" id="{448706FD-3AE3-1AEC-3E5D-390A4DE55A60}"/>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31070" y="3638441"/>
            <a:ext cx="2183938" cy="1666458"/>
          </a:xfrm>
          <a:prstGeom prst="rect">
            <a:avLst/>
          </a:prstGeom>
        </p:spPr>
      </p:pic>
      <p:sp>
        <p:nvSpPr>
          <p:cNvPr id="12" name="Rectangle 11">
            <a:extLst>
              <a:ext uri="{FF2B5EF4-FFF2-40B4-BE49-F238E27FC236}">
                <a16:creationId xmlns:a16="http://schemas.microsoft.com/office/drawing/2014/main" id="{37640000-6A01-6493-7B7E-8B802A095B6B}"/>
              </a:ext>
            </a:extLst>
          </p:cNvPr>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36">
            <a:extLst>
              <a:ext uri="{FF2B5EF4-FFF2-40B4-BE49-F238E27FC236}">
                <a16:creationId xmlns:a16="http://schemas.microsoft.com/office/drawing/2014/main" id="{35AE9CCF-61FD-0696-DA01-CF1040CFABDD}"/>
              </a:ext>
            </a:extLst>
          </p:cNvPr>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23" name="Rectangle 43">
            <a:extLst>
              <a:ext uri="{FF2B5EF4-FFF2-40B4-BE49-F238E27FC236}">
                <a16:creationId xmlns:a16="http://schemas.microsoft.com/office/drawing/2014/main" id="{B44F8653-7787-20A7-8A59-560F3EF8BC02}"/>
              </a:ext>
            </a:extLst>
          </p:cNvPr>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
        <p:nvSpPr>
          <p:cNvPr id="25" name="TextBox 24">
            <a:extLst>
              <a:ext uri="{FF2B5EF4-FFF2-40B4-BE49-F238E27FC236}">
                <a16:creationId xmlns:a16="http://schemas.microsoft.com/office/drawing/2014/main" id="{2E2BD166-C966-ABC9-439E-6B05499CF0BE}"/>
              </a:ext>
            </a:extLst>
          </p:cNvPr>
          <p:cNvSpPr txBox="1"/>
          <p:nvPr/>
        </p:nvSpPr>
        <p:spPr>
          <a:xfrm>
            <a:off x="8679968" y="3745"/>
            <a:ext cx="1198605" cy="230832"/>
          </a:xfrm>
          <a:prstGeom prst="rect">
            <a:avLst/>
          </a:prstGeom>
          <a:noFill/>
        </p:spPr>
        <p:txBody>
          <a:bodyPr wrap="square" rtlCol="0">
            <a:spAutoFit/>
          </a:bodyPr>
          <a:lstStyle/>
          <a:p>
            <a:r>
              <a:rPr lang="en-US" sz="900" dirty="0"/>
              <a:t>Retail File June 2025</a:t>
            </a:r>
          </a:p>
        </p:txBody>
      </p:sp>
    </p:spTree>
    <p:extLst>
      <p:ext uri="{BB962C8B-B14F-4D97-AF65-F5344CB8AC3E}">
        <p14:creationId xmlns:p14="http://schemas.microsoft.com/office/powerpoint/2010/main" val="2545847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693</TotalTime>
  <Words>2622</Words>
  <Application>Microsoft Office PowerPoint</Application>
  <PresentationFormat>Χαρτί Α4 (210x297 χιλ.)</PresentationFormat>
  <Paragraphs>76</Paragraphs>
  <Slides>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vt:i4>
      </vt:variant>
    </vt:vector>
  </HeadingPairs>
  <TitlesOfParts>
    <vt:vector size="9" baseType="lpstr">
      <vt:lpstr>Arial</vt:lpstr>
      <vt:lpstr>Calibri</vt:lpstr>
      <vt:lpstr>Calibri Light</vt:lpstr>
      <vt:lpstr>Dubai Light</vt:lpstr>
      <vt:lpstr>HP Simplified</vt:lpstr>
      <vt:lpstr>Office Theme</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Yiannis Andreou</dc:creator>
  <cp:lastModifiedBy>Panagiotis Papaeconomou</cp:lastModifiedBy>
  <cp:revision>68</cp:revision>
  <dcterms:created xsi:type="dcterms:W3CDTF">2025-06-05T12:36:59Z</dcterms:created>
  <dcterms:modified xsi:type="dcterms:W3CDTF">2025-06-19T07:39:08Z</dcterms:modified>
</cp:coreProperties>
</file>