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CFFF"/>
    <a:srgbClr val="D5D1CE"/>
    <a:srgbClr val="E5DBCF"/>
    <a:srgbClr val="D4D0CD"/>
    <a:srgbClr val="D11752"/>
    <a:srgbClr val="C14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Στυλ με θέμα 2 - Έμφαση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Στυλ με θέμα 2 - Έμφαση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3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6FACAB1F-2246-4778-B43F-CEFC2A1AB37E}"/>
    <pc:docChg chg="undo redo custSel delSld modSld">
      <pc:chgData name="Panagiotis Papaeconomou" userId="d2669bce-f281-4dcb-b2b6-01568d8daf3a" providerId="ADAL" clId="{6FACAB1F-2246-4778-B43F-CEFC2A1AB37E}" dt="2025-06-13T13:40:33.966" v="430" actId="1076"/>
      <pc:docMkLst>
        <pc:docMk/>
      </pc:docMkLst>
      <pc:sldChg chg="addSp delSp modSp mod">
        <pc:chgData name="Panagiotis Papaeconomou" userId="d2669bce-f281-4dcb-b2b6-01568d8daf3a" providerId="ADAL" clId="{6FACAB1F-2246-4778-B43F-CEFC2A1AB37E}" dt="2025-06-13T13:40:33.966" v="430" actId="1076"/>
        <pc:sldMkLst>
          <pc:docMk/>
          <pc:sldMk cId="2072574470" sldId="256"/>
        </pc:sldMkLst>
        <pc:spChg chg="mod">
          <ac:chgData name="Panagiotis Papaeconomou" userId="d2669bce-f281-4dcb-b2b6-01568d8daf3a" providerId="ADAL" clId="{6FACAB1F-2246-4778-B43F-CEFC2A1AB37E}" dt="2025-06-13T13:35:18.568" v="406" actId="14100"/>
          <ac:spMkLst>
            <pc:docMk/>
            <pc:sldMk cId="2072574470" sldId="256"/>
            <ac:spMk id="3" creationId="{26D9BCBD-2EF3-435D-4660-79D9DBB73198}"/>
          </ac:spMkLst>
        </pc:spChg>
        <pc:spChg chg="mod">
          <ac:chgData name="Panagiotis Papaeconomou" userId="d2669bce-f281-4dcb-b2b6-01568d8daf3a" providerId="ADAL" clId="{6FACAB1F-2246-4778-B43F-CEFC2A1AB37E}" dt="2025-06-13T13:17:48.329" v="299" actId="14100"/>
          <ac:spMkLst>
            <pc:docMk/>
            <pc:sldMk cId="2072574470" sldId="256"/>
            <ac:spMk id="5" creationId="{00000000-0000-0000-0000-000000000000}"/>
          </ac:spMkLst>
        </pc:spChg>
        <pc:spChg chg="mod">
          <ac:chgData name="Panagiotis Papaeconomou" userId="d2669bce-f281-4dcb-b2b6-01568d8daf3a" providerId="ADAL" clId="{6FACAB1F-2246-4778-B43F-CEFC2A1AB37E}" dt="2025-06-13T13:40:33.966" v="430" actId="1076"/>
          <ac:spMkLst>
            <pc:docMk/>
            <pc:sldMk cId="2072574470" sldId="256"/>
            <ac:spMk id="16" creationId="{91F5C9C2-2215-7E9E-0AEE-68F6C376FA8D}"/>
          </ac:spMkLst>
        </pc:spChg>
        <pc:spChg chg="add mod">
          <ac:chgData name="Panagiotis Papaeconomou" userId="d2669bce-f281-4dcb-b2b6-01568d8daf3a" providerId="ADAL" clId="{6FACAB1F-2246-4778-B43F-CEFC2A1AB37E}" dt="2025-06-13T13:34:55.231" v="403" actId="14100"/>
          <ac:spMkLst>
            <pc:docMk/>
            <pc:sldMk cId="2072574470" sldId="256"/>
            <ac:spMk id="17" creationId="{B6D8F4C4-E9C1-2D4F-67A8-7D23DAE3F2FC}"/>
          </ac:spMkLst>
        </pc:spChg>
        <pc:spChg chg="mod">
          <ac:chgData name="Panagiotis Papaeconomou" userId="d2669bce-f281-4dcb-b2b6-01568d8daf3a" providerId="ADAL" clId="{6FACAB1F-2246-4778-B43F-CEFC2A1AB37E}" dt="2025-06-13T13:31:01.966" v="374" actId="1076"/>
          <ac:spMkLst>
            <pc:docMk/>
            <pc:sldMk cId="2072574470" sldId="256"/>
            <ac:spMk id="25" creationId="{A54C4703-6323-DCA3-FD6F-BE4F135A284B}"/>
          </ac:spMkLst>
        </pc:spChg>
        <pc:spChg chg="mod">
          <ac:chgData name="Panagiotis Papaeconomou" userId="d2669bce-f281-4dcb-b2b6-01568d8daf3a" providerId="ADAL" clId="{6FACAB1F-2246-4778-B43F-CEFC2A1AB37E}" dt="2025-06-13T13:39:52.533" v="426" actId="14100"/>
          <ac:spMkLst>
            <pc:docMk/>
            <pc:sldMk cId="2072574470" sldId="256"/>
            <ac:spMk id="39" creationId="{05161EB1-E410-36FF-83D9-FF9132F98545}"/>
          </ac:spMkLst>
        </pc:spChg>
        <pc:spChg chg="mod ord">
          <ac:chgData name="Panagiotis Papaeconomou" userId="d2669bce-f281-4dcb-b2b6-01568d8daf3a" providerId="ADAL" clId="{6FACAB1F-2246-4778-B43F-CEFC2A1AB37E}" dt="2025-06-13T13:39:56.767" v="427" actId="14100"/>
          <ac:spMkLst>
            <pc:docMk/>
            <pc:sldMk cId="2072574470" sldId="256"/>
            <ac:spMk id="43" creationId="{BEC81F34-6C1F-C78D-E118-137AEC150205}"/>
          </ac:spMkLst>
        </pc:spChg>
        <pc:spChg chg="mod">
          <ac:chgData name="Panagiotis Papaeconomou" userId="d2669bce-f281-4dcb-b2b6-01568d8daf3a" providerId="ADAL" clId="{6FACAB1F-2246-4778-B43F-CEFC2A1AB37E}" dt="2025-06-13T13:40:23.845" v="429" actId="1076"/>
          <ac:spMkLst>
            <pc:docMk/>
            <pc:sldMk cId="2072574470" sldId="256"/>
            <ac:spMk id="46" creationId="{055DEB8E-E0ED-6C92-07FD-73C467A654B5}"/>
          </ac:spMkLst>
        </pc:spChg>
        <pc:graphicFrameChg chg="add mod ord modGraphic">
          <ac:chgData name="Panagiotis Papaeconomou" userId="d2669bce-f281-4dcb-b2b6-01568d8daf3a" providerId="ADAL" clId="{6FACAB1F-2246-4778-B43F-CEFC2A1AB37E}" dt="2025-06-13T13:31:46.044" v="382" actId="798"/>
          <ac:graphicFrameMkLst>
            <pc:docMk/>
            <pc:sldMk cId="2072574470" sldId="256"/>
            <ac:graphicFrameMk id="15" creationId="{20CDB59B-1B72-D143-2A49-7ED27C0D64EE}"/>
          </ac:graphicFrameMkLst>
        </pc:graphicFrameChg>
        <pc:picChg chg="mod">
          <ac:chgData name="Panagiotis Papaeconomou" userId="d2669bce-f281-4dcb-b2b6-01568d8daf3a" providerId="ADAL" clId="{6FACAB1F-2246-4778-B43F-CEFC2A1AB37E}" dt="2025-06-13T13:12:12.943" v="250" actId="14100"/>
          <ac:picMkLst>
            <pc:docMk/>
            <pc:sldMk cId="2072574470" sldId="256"/>
            <ac:picMk id="6" creationId="{00000000-0000-0000-0000-000000000000}"/>
          </ac:picMkLst>
        </pc:picChg>
        <pc:picChg chg="mod">
          <ac:chgData name="Panagiotis Papaeconomou" userId="d2669bce-f281-4dcb-b2b6-01568d8daf3a" providerId="ADAL" clId="{6FACAB1F-2246-4778-B43F-CEFC2A1AB37E}" dt="2025-06-13T13:31:12.453" v="376" actId="1076"/>
          <ac:picMkLst>
            <pc:docMk/>
            <pc:sldMk cId="2072574470" sldId="256"/>
            <ac:picMk id="14" creationId="{8F32D1A8-73AC-E57A-CA1F-425247DDFBB7}"/>
          </ac:picMkLst>
        </pc:picChg>
        <pc:picChg chg="mod">
          <ac:chgData name="Panagiotis Papaeconomou" userId="d2669bce-f281-4dcb-b2b6-01568d8daf3a" providerId="ADAL" clId="{6FACAB1F-2246-4778-B43F-CEFC2A1AB37E}" dt="2025-06-13T13:28:13.654" v="351" actId="1076"/>
          <ac:picMkLst>
            <pc:docMk/>
            <pc:sldMk cId="2072574470" sldId="256"/>
            <ac:picMk id="19" creationId="{CBA23DBA-3D3E-A6FB-D03C-395B11B58A74}"/>
          </ac:picMkLst>
        </pc:picChg>
        <pc:picChg chg="add mod">
          <ac:chgData name="Panagiotis Papaeconomou" userId="d2669bce-f281-4dcb-b2b6-01568d8daf3a" providerId="ADAL" clId="{6FACAB1F-2246-4778-B43F-CEFC2A1AB37E}" dt="2025-06-13T13:34:31.221" v="402" actId="1076"/>
          <ac:picMkLst>
            <pc:docMk/>
            <pc:sldMk cId="2072574470" sldId="256"/>
            <ac:picMk id="26" creationId="{4B5C6CBD-C27A-B322-A6D8-12D0E5B68D9B}"/>
          </ac:picMkLst>
        </pc:picChg>
        <pc:picChg chg="mod">
          <ac:chgData name="Panagiotis Papaeconomou" userId="d2669bce-f281-4dcb-b2b6-01568d8daf3a" providerId="ADAL" clId="{6FACAB1F-2246-4778-B43F-CEFC2A1AB37E}" dt="2025-06-13T13:31:06.751" v="375" actId="1076"/>
          <ac:picMkLst>
            <pc:docMk/>
            <pc:sldMk cId="2072574470" sldId="256"/>
            <ac:picMk id="28" creationId="{047B6F17-C8AC-0C7D-40AB-7FE67EE5F443}"/>
          </ac:picMkLst>
        </pc:picChg>
        <pc:picChg chg="mod">
          <ac:chgData name="Panagiotis Papaeconomou" userId="d2669bce-f281-4dcb-b2b6-01568d8daf3a" providerId="ADAL" clId="{6FACAB1F-2246-4778-B43F-CEFC2A1AB37E}" dt="2025-06-13T13:28:46.629" v="358" actId="1076"/>
          <ac:picMkLst>
            <pc:docMk/>
            <pc:sldMk cId="2072574470" sldId="256"/>
            <ac:picMk id="45" creationId="{B5F5B35D-9774-6071-A572-C9C23FE2B087}"/>
          </ac:picMkLst>
        </pc:picChg>
      </pc:sldChg>
      <pc:sldChg chg="modSp mod">
        <pc:chgData name="Panagiotis Papaeconomou" userId="d2669bce-f281-4dcb-b2b6-01568d8daf3a" providerId="ADAL" clId="{6FACAB1F-2246-4778-B43F-CEFC2A1AB37E}" dt="2025-06-13T13:39:34.351" v="424" actId="14100"/>
        <pc:sldMkLst>
          <pc:docMk/>
          <pc:sldMk cId="1022679888" sldId="257"/>
        </pc:sldMkLst>
        <pc:spChg chg="mod">
          <ac:chgData name="Panagiotis Papaeconomou" userId="d2669bce-f281-4dcb-b2b6-01568d8daf3a" providerId="ADAL" clId="{6FACAB1F-2246-4778-B43F-CEFC2A1AB37E}" dt="2025-06-13T13:12:47.284" v="254" actId="14861"/>
          <ac:spMkLst>
            <pc:docMk/>
            <pc:sldMk cId="1022679888" sldId="257"/>
            <ac:spMk id="4" creationId="{00000000-0000-0000-0000-000000000000}"/>
          </ac:spMkLst>
        </pc:spChg>
        <pc:spChg chg="mod">
          <ac:chgData name="Panagiotis Papaeconomou" userId="d2669bce-f281-4dcb-b2b6-01568d8daf3a" providerId="ADAL" clId="{6FACAB1F-2246-4778-B43F-CEFC2A1AB37E}" dt="2025-06-13T13:39:09.598" v="422" actId="1076"/>
          <ac:spMkLst>
            <pc:docMk/>
            <pc:sldMk cId="1022679888" sldId="257"/>
            <ac:spMk id="35" creationId="{D5D15B03-1096-1918-BBB9-C0395FF6714C}"/>
          </ac:spMkLst>
        </pc:spChg>
        <pc:spChg chg="mod">
          <ac:chgData name="Panagiotis Papaeconomou" userId="d2669bce-f281-4dcb-b2b6-01568d8daf3a" providerId="ADAL" clId="{6FACAB1F-2246-4778-B43F-CEFC2A1AB37E}" dt="2025-06-13T13:16:19.199" v="288" actId="1076"/>
          <ac:spMkLst>
            <pc:docMk/>
            <pc:sldMk cId="1022679888" sldId="257"/>
            <ac:spMk id="36" creationId="{E6E493B2-B3D6-628F-0CE5-76AF75DD31ED}"/>
          </ac:spMkLst>
        </pc:spChg>
        <pc:spChg chg="mod">
          <ac:chgData name="Panagiotis Papaeconomou" userId="d2669bce-f281-4dcb-b2b6-01568d8daf3a" providerId="ADAL" clId="{6FACAB1F-2246-4778-B43F-CEFC2A1AB37E}" dt="2025-06-13T13:39:34.351" v="424" actId="14100"/>
          <ac:spMkLst>
            <pc:docMk/>
            <pc:sldMk cId="1022679888" sldId="257"/>
            <ac:spMk id="37" creationId="{075F1D87-3F19-7EC3-5A4C-9CB371134643}"/>
          </ac:spMkLst>
        </pc:spChg>
        <pc:spChg chg="mod">
          <ac:chgData name="Panagiotis Papaeconomou" userId="d2669bce-f281-4dcb-b2b6-01568d8daf3a" providerId="ADAL" clId="{6FACAB1F-2246-4778-B43F-CEFC2A1AB37E}" dt="2025-06-13T13:16:10.336" v="287" actId="1076"/>
          <ac:spMkLst>
            <pc:docMk/>
            <pc:sldMk cId="1022679888" sldId="257"/>
            <ac:spMk id="38" creationId="{E022D3D6-F078-2374-80F4-30CD46AD38D1}"/>
          </ac:spMkLst>
        </pc:spChg>
      </pc:sldChg>
      <pc:sldChg chg="modSp mod">
        <pc:chgData name="Panagiotis Papaeconomou" userId="d2669bce-f281-4dcb-b2b6-01568d8daf3a" providerId="ADAL" clId="{6FACAB1F-2246-4778-B43F-CEFC2A1AB37E}" dt="2025-06-13T13:16:40.511" v="291" actId="1076"/>
        <pc:sldMkLst>
          <pc:docMk/>
          <pc:sldMk cId="2397609909" sldId="258"/>
        </pc:sldMkLst>
        <pc:spChg chg="mod">
          <ac:chgData name="Panagiotis Papaeconomou" userId="d2669bce-f281-4dcb-b2b6-01568d8daf3a" providerId="ADAL" clId="{6FACAB1F-2246-4778-B43F-CEFC2A1AB37E}" dt="2025-06-13T13:14:12.990" v="272" actId="14861"/>
          <ac:spMkLst>
            <pc:docMk/>
            <pc:sldMk cId="2397609909" sldId="258"/>
            <ac:spMk id="52" creationId="{04C17995-7819-34A8-86EA-3BE9A827DA90}"/>
          </ac:spMkLst>
        </pc:spChg>
        <pc:spChg chg="mod">
          <ac:chgData name="Panagiotis Papaeconomou" userId="d2669bce-f281-4dcb-b2b6-01568d8daf3a" providerId="ADAL" clId="{6FACAB1F-2246-4778-B43F-CEFC2A1AB37E}" dt="2025-06-13T13:16:36.037" v="290" actId="1076"/>
          <ac:spMkLst>
            <pc:docMk/>
            <pc:sldMk cId="2397609909" sldId="258"/>
            <ac:spMk id="70" creationId="{24B6C7C4-BC3A-D893-14F0-75A6EDFDFAAF}"/>
          </ac:spMkLst>
        </pc:spChg>
        <pc:spChg chg="mod">
          <ac:chgData name="Panagiotis Papaeconomou" userId="d2669bce-f281-4dcb-b2b6-01568d8daf3a" providerId="ADAL" clId="{6FACAB1F-2246-4778-B43F-CEFC2A1AB37E}" dt="2025-06-13T13:16:40.511" v="291" actId="1076"/>
          <ac:spMkLst>
            <pc:docMk/>
            <pc:sldMk cId="2397609909" sldId="258"/>
            <ac:spMk id="71" creationId="{E120D986-8B74-C1FA-7F71-1D387CAEE615}"/>
          </ac:spMkLst>
        </pc:spChg>
      </pc:sldChg>
      <pc:sldChg chg="addSp delSp modSp mod">
        <pc:chgData name="Panagiotis Papaeconomou" userId="d2669bce-f281-4dcb-b2b6-01568d8daf3a" providerId="ADAL" clId="{6FACAB1F-2246-4778-B43F-CEFC2A1AB37E}" dt="2025-06-13T13:14:26.114" v="277" actId="14861"/>
        <pc:sldMkLst>
          <pc:docMk/>
          <pc:sldMk cId="1898634508" sldId="259"/>
        </pc:sldMkLst>
        <pc:spChg chg="mod">
          <ac:chgData name="Panagiotis Papaeconomou" userId="d2669bce-f281-4dcb-b2b6-01568d8daf3a" providerId="ADAL" clId="{6FACAB1F-2246-4778-B43F-CEFC2A1AB37E}" dt="2025-06-13T13:05:05.415" v="240" actId="1076"/>
          <ac:spMkLst>
            <pc:docMk/>
            <pc:sldMk cId="1898634508" sldId="259"/>
            <ac:spMk id="4" creationId="{AE2A6B7D-D206-A6DB-17B5-699C39B546CF}"/>
          </ac:spMkLst>
        </pc:spChg>
        <pc:spChg chg="mod">
          <ac:chgData name="Panagiotis Papaeconomou" userId="d2669bce-f281-4dcb-b2b6-01568d8daf3a" providerId="ADAL" clId="{6FACAB1F-2246-4778-B43F-CEFC2A1AB37E}" dt="2025-06-13T12:41:49.724" v="21" actId="1076"/>
          <ac:spMkLst>
            <pc:docMk/>
            <pc:sldMk cId="1898634508" sldId="259"/>
            <ac:spMk id="5" creationId="{FA2FC318-49B6-C365-71C9-4775EF5C5351}"/>
          </ac:spMkLst>
        </pc:spChg>
        <pc:spChg chg="mod">
          <ac:chgData name="Panagiotis Papaeconomou" userId="d2669bce-f281-4dcb-b2b6-01568d8daf3a" providerId="ADAL" clId="{6FACAB1F-2246-4778-B43F-CEFC2A1AB37E}" dt="2025-06-13T12:40:28.697" v="13" actId="1076"/>
          <ac:spMkLst>
            <pc:docMk/>
            <pc:sldMk cId="1898634508" sldId="259"/>
            <ac:spMk id="6" creationId="{DE625ED0-61C4-E62E-A3FD-337071DDDA30}"/>
          </ac:spMkLst>
        </pc:spChg>
        <pc:spChg chg="add mod">
          <ac:chgData name="Panagiotis Papaeconomou" userId="d2669bce-f281-4dcb-b2b6-01568d8daf3a" providerId="ADAL" clId="{6FACAB1F-2246-4778-B43F-CEFC2A1AB37E}" dt="2025-06-13T13:05:18.510" v="241" actId="1076"/>
          <ac:spMkLst>
            <pc:docMk/>
            <pc:sldMk cId="1898634508" sldId="259"/>
            <ac:spMk id="12" creationId="{0B7DA919-1918-D189-F1D4-B0477AE1B8CF}"/>
          </ac:spMkLst>
        </pc:spChg>
        <pc:spChg chg="mod">
          <ac:chgData name="Panagiotis Papaeconomou" userId="d2669bce-f281-4dcb-b2b6-01568d8daf3a" providerId="ADAL" clId="{6FACAB1F-2246-4778-B43F-CEFC2A1AB37E}" dt="2025-06-13T12:40:05.062" v="12" actId="1076"/>
          <ac:spMkLst>
            <pc:docMk/>
            <pc:sldMk cId="1898634508" sldId="259"/>
            <ac:spMk id="19" creationId="{61A24382-EBB2-6896-95C9-1D763A1D1C65}"/>
          </ac:spMkLst>
        </pc:spChg>
        <pc:spChg chg="mod">
          <ac:chgData name="Panagiotis Papaeconomou" userId="d2669bce-f281-4dcb-b2b6-01568d8daf3a" providerId="ADAL" clId="{6FACAB1F-2246-4778-B43F-CEFC2A1AB37E}" dt="2025-06-13T13:14:26.114" v="277" actId="14861"/>
          <ac:spMkLst>
            <pc:docMk/>
            <pc:sldMk cId="1898634508" sldId="259"/>
            <ac:spMk id="20" creationId="{826CB600-DE2D-64C4-2061-F3C2D4DD7CB5}"/>
          </ac:spMkLst>
        </pc:spChg>
        <pc:spChg chg="mod">
          <ac:chgData name="Panagiotis Papaeconomou" userId="d2669bce-f281-4dcb-b2b6-01568d8daf3a" providerId="ADAL" clId="{6FACAB1F-2246-4778-B43F-CEFC2A1AB37E}" dt="2025-06-13T13:04:31.447" v="235" actId="1076"/>
          <ac:spMkLst>
            <pc:docMk/>
            <pc:sldMk cId="1898634508" sldId="259"/>
            <ac:spMk id="32" creationId="{7FA05933-6CFD-4BA5-B86D-BD1E116758BE}"/>
          </ac:spMkLst>
        </pc:spChg>
        <pc:spChg chg="mod">
          <ac:chgData name="Panagiotis Papaeconomou" userId="d2669bce-f281-4dcb-b2b6-01568d8daf3a" providerId="ADAL" clId="{6FACAB1F-2246-4778-B43F-CEFC2A1AB37E}" dt="2025-06-13T13:01:01.762" v="208" actId="14100"/>
          <ac:spMkLst>
            <pc:docMk/>
            <pc:sldMk cId="1898634508" sldId="259"/>
            <ac:spMk id="39" creationId="{28D66B7C-BB49-DD82-93CB-671A2806144C}"/>
          </ac:spMkLst>
        </pc:spChg>
        <pc:graphicFrameChg chg="add mod modGraphic">
          <ac:chgData name="Panagiotis Papaeconomou" userId="d2669bce-f281-4dcb-b2b6-01568d8daf3a" providerId="ADAL" clId="{6FACAB1F-2246-4778-B43F-CEFC2A1AB37E}" dt="2025-06-13T13:03:18.182" v="224" actId="12385"/>
          <ac:graphicFrameMkLst>
            <pc:docMk/>
            <pc:sldMk cId="1898634508" sldId="259"/>
            <ac:graphicFrameMk id="13" creationId="{7E142E5A-0756-5083-23E6-926258EA8325}"/>
          </ac:graphicFrameMkLst>
        </pc:graphicFrameChg>
        <pc:graphicFrameChg chg="add mod ord modGraphic">
          <ac:chgData name="Panagiotis Papaeconomou" userId="d2669bce-f281-4dcb-b2b6-01568d8daf3a" providerId="ADAL" clId="{6FACAB1F-2246-4778-B43F-CEFC2A1AB37E}" dt="2025-06-13T13:04:08.766" v="231" actId="167"/>
          <ac:graphicFrameMkLst>
            <pc:docMk/>
            <pc:sldMk cId="1898634508" sldId="259"/>
            <ac:graphicFrameMk id="14" creationId="{89FDFCE6-1BF5-5874-13FE-C4C2692A3944}"/>
          </ac:graphicFrameMkLst>
        </pc:graphicFrameChg>
        <pc:picChg chg="add mod">
          <ac:chgData name="Panagiotis Papaeconomou" userId="d2669bce-f281-4dcb-b2b6-01568d8daf3a" providerId="ADAL" clId="{6FACAB1F-2246-4778-B43F-CEFC2A1AB37E}" dt="2025-06-13T13:04:11.384" v="232" actId="1076"/>
          <ac:picMkLst>
            <pc:docMk/>
            <pc:sldMk cId="1898634508" sldId="259"/>
            <ac:picMk id="11" creationId="{D5A9BAD3-ED14-362E-E219-F94C9E46F89E}"/>
          </ac:picMkLst>
        </pc:picChg>
        <pc:picChg chg="mod">
          <ac:chgData name="Panagiotis Papaeconomou" userId="d2669bce-f281-4dcb-b2b6-01568d8daf3a" providerId="ADAL" clId="{6FACAB1F-2246-4778-B43F-CEFC2A1AB37E}" dt="2025-06-13T12:40:34.430" v="14" actId="1076"/>
          <ac:picMkLst>
            <pc:docMk/>
            <pc:sldMk cId="1898634508" sldId="259"/>
            <ac:picMk id="31" creationId="{8F0356FA-0223-FB7B-BB79-E0888063BB02}"/>
          </ac:picMkLst>
        </pc:picChg>
        <pc:picChg chg="add del mod">
          <ac:chgData name="Panagiotis Papaeconomou" userId="d2669bce-f281-4dcb-b2b6-01568d8daf3a" providerId="ADAL" clId="{6FACAB1F-2246-4778-B43F-CEFC2A1AB37E}" dt="2025-06-13T13:04:24.942" v="234" actId="1076"/>
          <ac:picMkLst>
            <pc:docMk/>
            <pc:sldMk cId="1898634508" sldId="259"/>
            <ac:picMk id="36" creationId="{1CFE2885-7D3F-86A8-1F89-F0EE854B8AFC}"/>
          </ac:picMkLst>
        </pc:picChg>
        <pc:picChg chg="mod">
          <ac:chgData name="Panagiotis Papaeconomou" userId="d2669bce-f281-4dcb-b2b6-01568d8daf3a" providerId="ADAL" clId="{6FACAB1F-2246-4778-B43F-CEFC2A1AB37E}" dt="2025-06-13T12:55:58.664" v="170" actId="1076"/>
          <ac:picMkLst>
            <pc:docMk/>
            <pc:sldMk cId="1898634508" sldId="259"/>
            <ac:picMk id="42" creationId="{3A5993D5-E4D6-7900-44C6-8F58EB052B42}"/>
          </ac:picMkLst>
        </pc:picChg>
        <pc:picChg chg="mod">
          <ac:chgData name="Panagiotis Papaeconomou" userId="d2669bce-f281-4dcb-b2b6-01568d8daf3a" providerId="ADAL" clId="{6FACAB1F-2246-4778-B43F-CEFC2A1AB37E}" dt="2025-06-13T13:04:51.373" v="238" actId="1076"/>
          <ac:picMkLst>
            <pc:docMk/>
            <pc:sldMk cId="1898634508" sldId="259"/>
            <ac:picMk id="44" creationId="{D4A00889-1E7C-3C65-A6B0-A033BB2ADF8E}"/>
          </ac:picMkLst>
        </pc:picChg>
      </pc:sldChg>
      <pc:sldChg chg="delSp modSp del mod setBg">
        <pc:chgData name="Panagiotis Papaeconomou" userId="d2669bce-f281-4dcb-b2b6-01568d8daf3a" providerId="ADAL" clId="{6FACAB1F-2246-4778-B43F-CEFC2A1AB37E}" dt="2025-06-13T13:35:33.381" v="407" actId="2696"/>
        <pc:sldMkLst>
          <pc:docMk/>
          <pc:sldMk cId="2191042212" sldId="260"/>
        </pc:sldMkLst>
      </pc:sldChg>
    </pc:docChg>
  </pc:docChgLst>
  <pc:docChgLst>
    <pc:chgData name="Panagiotis Papaeconomou" userId="d2669bce-f281-4dcb-b2b6-01568d8daf3a" providerId="ADAL" clId="{BEBA05A0-734C-4855-A712-99227F685550}"/>
    <pc:docChg chg="undo custSel modSld">
      <pc:chgData name="Panagiotis Papaeconomou" userId="d2669bce-f281-4dcb-b2b6-01568d8daf3a" providerId="ADAL" clId="{BEBA05A0-734C-4855-A712-99227F685550}" dt="2025-06-19T08:03:56.127" v="465"/>
      <pc:docMkLst>
        <pc:docMk/>
      </pc:docMkLst>
      <pc:sldChg chg="addSp delSp modSp mod setBg">
        <pc:chgData name="Panagiotis Papaeconomou" userId="d2669bce-f281-4dcb-b2b6-01568d8daf3a" providerId="ADAL" clId="{BEBA05A0-734C-4855-A712-99227F685550}" dt="2025-06-19T08:03:56.127" v="465"/>
        <pc:sldMkLst>
          <pc:docMk/>
          <pc:sldMk cId="2072574470" sldId="256"/>
        </pc:sldMkLst>
        <pc:spChg chg="add mod">
          <ac:chgData name="Panagiotis Papaeconomou" userId="d2669bce-f281-4dcb-b2b6-01568d8daf3a" providerId="ADAL" clId="{BEBA05A0-734C-4855-A712-99227F685550}" dt="2025-06-13T13:51:49.157" v="56" actId="14100"/>
          <ac:spMkLst>
            <pc:docMk/>
            <pc:sldMk cId="2072574470" sldId="256"/>
            <ac:spMk id="2" creationId="{00000000-0000-0000-0000-000000000000}"/>
          </ac:spMkLst>
        </pc:spChg>
        <pc:spChg chg="mod">
          <ac:chgData name="Panagiotis Papaeconomou" userId="d2669bce-f281-4dcb-b2b6-01568d8daf3a" providerId="ADAL" clId="{BEBA05A0-734C-4855-A712-99227F685550}" dt="2025-06-19T08:03:56.127" v="465"/>
          <ac:spMkLst>
            <pc:docMk/>
            <pc:sldMk cId="2072574470" sldId="256"/>
            <ac:spMk id="3" creationId="{26D9BCBD-2EF3-435D-4660-79D9DBB73198}"/>
          </ac:spMkLst>
        </pc:spChg>
        <pc:spChg chg="mod">
          <ac:chgData name="Panagiotis Papaeconomou" userId="d2669bce-f281-4dcb-b2b6-01568d8daf3a" providerId="ADAL" clId="{BEBA05A0-734C-4855-A712-99227F685550}" dt="2025-06-16T13:10:46.945" v="142" actId="14100"/>
          <ac:spMkLst>
            <pc:docMk/>
            <pc:sldMk cId="2072574470" sldId="256"/>
            <ac:spMk id="5" creationId="{00000000-0000-0000-0000-000000000000}"/>
          </ac:spMkLst>
        </pc:spChg>
        <pc:spChg chg="mod">
          <ac:chgData name="Panagiotis Papaeconomou" userId="d2669bce-f281-4dcb-b2b6-01568d8daf3a" providerId="ADAL" clId="{BEBA05A0-734C-4855-A712-99227F685550}" dt="2025-06-13T13:50:56.279" v="50" actId="6549"/>
          <ac:spMkLst>
            <pc:docMk/>
            <pc:sldMk cId="2072574470" sldId="256"/>
            <ac:spMk id="11" creationId="{00000000-0000-0000-0000-000000000000}"/>
          </ac:spMkLst>
        </pc:spChg>
        <pc:spChg chg="mod">
          <ac:chgData name="Panagiotis Papaeconomou" userId="d2669bce-f281-4dcb-b2b6-01568d8daf3a" providerId="ADAL" clId="{BEBA05A0-734C-4855-A712-99227F685550}" dt="2025-06-13T13:50:59.533" v="51" actId="6549"/>
          <ac:spMkLst>
            <pc:docMk/>
            <pc:sldMk cId="2072574470" sldId="256"/>
            <ac:spMk id="12" creationId="{00000000-0000-0000-0000-000000000000}"/>
          </ac:spMkLst>
        </pc:spChg>
        <pc:spChg chg="mod">
          <ac:chgData name="Panagiotis Papaeconomou" userId="d2669bce-f281-4dcb-b2b6-01568d8daf3a" providerId="ADAL" clId="{BEBA05A0-734C-4855-A712-99227F685550}" dt="2025-06-19T07:57:25.301" v="391" actId="20577"/>
          <ac:spMkLst>
            <pc:docMk/>
            <pc:sldMk cId="2072574470" sldId="256"/>
            <ac:spMk id="16" creationId="{91F5C9C2-2215-7E9E-0AEE-68F6C376FA8D}"/>
          </ac:spMkLst>
        </pc:spChg>
        <pc:spChg chg="mod">
          <ac:chgData name="Panagiotis Papaeconomou" userId="d2669bce-f281-4dcb-b2b6-01568d8daf3a" providerId="ADAL" clId="{BEBA05A0-734C-4855-A712-99227F685550}" dt="2025-06-19T07:57:45.219" v="395" actId="20577"/>
          <ac:spMkLst>
            <pc:docMk/>
            <pc:sldMk cId="2072574470" sldId="256"/>
            <ac:spMk id="17" creationId="{B6D8F4C4-E9C1-2D4F-67A8-7D23DAE3F2FC}"/>
          </ac:spMkLst>
        </pc:spChg>
        <pc:spChg chg="mod">
          <ac:chgData name="Panagiotis Papaeconomou" userId="d2669bce-f281-4dcb-b2b6-01568d8daf3a" providerId="ADAL" clId="{BEBA05A0-734C-4855-A712-99227F685550}" dt="2025-06-19T08:03:52.359" v="463"/>
          <ac:spMkLst>
            <pc:docMk/>
            <pc:sldMk cId="2072574470" sldId="256"/>
            <ac:spMk id="25" creationId="{A54C4703-6323-DCA3-FD6F-BE4F135A284B}"/>
          </ac:spMkLst>
        </pc:spChg>
        <pc:spChg chg="mod">
          <ac:chgData name="Panagiotis Papaeconomou" userId="d2669bce-f281-4dcb-b2b6-01568d8daf3a" providerId="ADAL" clId="{BEBA05A0-734C-4855-A712-99227F685550}" dt="2025-06-19T08:03:47.318" v="461"/>
          <ac:spMkLst>
            <pc:docMk/>
            <pc:sldMk cId="2072574470" sldId="256"/>
            <ac:spMk id="46" creationId="{055DEB8E-E0ED-6C92-07FD-73C467A654B5}"/>
          </ac:spMkLst>
        </pc:spChg>
        <pc:spChg chg="add mod">
          <ac:chgData name="Panagiotis Papaeconomou" userId="d2669bce-f281-4dcb-b2b6-01568d8daf3a" providerId="ADAL" clId="{BEBA05A0-734C-4855-A712-99227F685550}" dt="2025-06-13T13:51:07.885" v="52"/>
          <ac:spMkLst>
            <pc:docMk/>
            <pc:sldMk cId="2072574470" sldId="256"/>
            <ac:spMk id="48" creationId="{00000000-0000-0000-0000-000000000000}"/>
          </ac:spMkLst>
        </pc:spChg>
        <pc:spChg chg="add mod">
          <ac:chgData name="Panagiotis Papaeconomou" userId="d2669bce-f281-4dcb-b2b6-01568d8daf3a" providerId="ADAL" clId="{BEBA05A0-734C-4855-A712-99227F685550}" dt="2025-06-13T13:51:07.885" v="52"/>
          <ac:spMkLst>
            <pc:docMk/>
            <pc:sldMk cId="2072574470" sldId="256"/>
            <ac:spMk id="49" creationId="{00000000-0000-0000-0000-000000000000}"/>
          </ac:spMkLst>
        </pc:spChg>
        <pc:graphicFrameChg chg="add mod ord modGraphic">
          <ac:chgData name="Panagiotis Papaeconomou" userId="d2669bce-f281-4dcb-b2b6-01568d8daf3a" providerId="ADAL" clId="{BEBA05A0-734C-4855-A712-99227F685550}" dt="2025-06-16T13:18:04.752" v="182"/>
          <ac:graphicFrameMkLst>
            <pc:docMk/>
            <pc:sldMk cId="2072574470" sldId="256"/>
            <ac:graphicFrameMk id="4" creationId="{5B53302A-66B1-63B7-771E-C7D58735E2B6}"/>
          </ac:graphicFrameMkLst>
        </pc:graphicFrameChg>
      </pc:sldChg>
      <pc:sldChg chg="addSp delSp modSp mod">
        <pc:chgData name="Panagiotis Papaeconomou" userId="d2669bce-f281-4dcb-b2b6-01568d8daf3a" providerId="ADAL" clId="{BEBA05A0-734C-4855-A712-99227F685550}" dt="2025-06-19T08:03:34.726" v="459"/>
        <pc:sldMkLst>
          <pc:docMk/>
          <pc:sldMk cId="1022679888" sldId="257"/>
        </pc:sldMkLst>
        <pc:spChg chg="mod">
          <ac:chgData name="Panagiotis Papaeconomou" userId="d2669bce-f281-4dcb-b2b6-01568d8daf3a" providerId="ADAL" clId="{BEBA05A0-734C-4855-A712-99227F685550}" dt="2025-06-19T08:03:34.726" v="459"/>
          <ac:spMkLst>
            <pc:docMk/>
            <pc:sldMk cId="1022679888" sldId="257"/>
            <ac:spMk id="3" creationId="{CBA0B4AB-286D-46DC-4F79-6DA2FF3FE2F4}"/>
          </ac:spMkLst>
        </pc:spChg>
        <pc:spChg chg="add del mod ord">
          <ac:chgData name="Panagiotis Papaeconomou" userId="d2669bce-f281-4dcb-b2b6-01568d8daf3a" providerId="ADAL" clId="{BEBA05A0-734C-4855-A712-99227F685550}" dt="2025-06-16T13:18:56.393" v="191" actId="167"/>
          <ac:spMkLst>
            <pc:docMk/>
            <pc:sldMk cId="1022679888" sldId="257"/>
            <ac:spMk id="4" creationId="{00000000-0000-0000-0000-000000000000}"/>
          </ac:spMkLst>
        </pc:spChg>
        <pc:spChg chg="add mod">
          <ac:chgData name="Panagiotis Papaeconomou" userId="d2669bce-f281-4dcb-b2b6-01568d8daf3a" providerId="ADAL" clId="{BEBA05A0-734C-4855-A712-99227F685550}" dt="2025-06-16T13:20:14.837" v="203" actId="1076"/>
          <ac:spMkLst>
            <pc:docMk/>
            <pc:sldMk cId="1022679888" sldId="257"/>
            <ac:spMk id="12" creationId="{0679D47A-DE05-DBFF-D38E-C5F022C4D386}"/>
          </ac:spMkLst>
        </pc:spChg>
        <pc:spChg chg="add mod">
          <ac:chgData name="Panagiotis Papaeconomou" userId="d2669bce-f281-4dcb-b2b6-01568d8daf3a" providerId="ADAL" clId="{BEBA05A0-734C-4855-A712-99227F685550}" dt="2025-06-16T13:20:08.151" v="202" actId="1076"/>
          <ac:spMkLst>
            <pc:docMk/>
            <pc:sldMk cId="1022679888" sldId="257"/>
            <ac:spMk id="14" creationId="{A35EE09A-47F7-D94E-D6AC-114F648AC803}"/>
          </ac:spMkLst>
        </pc:spChg>
        <pc:spChg chg="mod">
          <ac:chgData name="Panagiotis Papaeconomou" userId="d2669bce-f281-4dcb-b2b6-01568d8daf3a" providerId="ADAL" clId="{BEBA05A0-734C-4855-A712-99227F685550}" dt="2025-06-19T07:52:13.793" v="286" actId="20577"/>
          <ac:spMkLst>
            <pc:docMk/>
            <pc:sldMk cId="1022679888" sldId="257"/>
            <ac:spMk id="16" creationId="{A721AEB7-D65F-7D87-0B68-E4C534654960}"/>
          </ac:spMkLst>
        </pc:spChg>
        <pc:spChg chg="add mod">
          <ac:chgData name="Panagiotis Papaeconomou" userId="d2669bce-f281-4dcb-b2b6-01568d8daf3a" providerId="ADAL" clId="{BEBA05A0-734C-4855-A712-99227F685550}" dt="2025-06-13T13:53:14.374" v="68"/>
          <ac:spMkLst>
            <pc:docMk/>
            <pc:sldMk cId="1022679888" sldId="257"/>
            <ac:spMk id="17" creationId="{6282E6CA-2777-D4D5-E976-5BD351ACFEF8}"/>
          </ac:spMkLst>
        </pc:spChg>
        <pc:spChg chg="add mod">
          <ac:chgData name="Panagiotis Papaeconomou" userId="d2669bce-f281-4dcb-b2b6-01568d8daf3a" providerId="ADAL" clId="{BEBA05A0-734C-4855-A712-99227F685550}" dt="2025-06-13T13:53:14.374" v="68"/>
          <ac:spMkLst>
            <pc:docMk/>
            <pc:sldMk cId="1022679888" sldId="257"/>
            <ac:spMk id="19" creationId="{92A52439-2A6F-F225-11E8-E0C57503F41C}"/>
          </ac:spMkLst>
        </pc:spChg>
        <pc:spChg chg="mod">
          <ac:chgData name="Panagiotis Papaeconomou" userId="d2669bce-f281-4dcb-b2b6-01568d8daf3a" providerId="ADAL" clId="{BEBA05A0-734C-4855-A712-99227F685550}" dt="2025-06-19T08:03:18.396" v="455"/>
          <ac:spMkLst>
            <pc:docMk/>
            <pc:sldMk cId="1022679888" sldId="257"/>
            <ac:spMk id="20" creationId="{D3090EC9-F970-63B4-C95F-1755BC7B65E5}"/>
          </ac:spMkLst>
        </pc:spChg>
        <pc:spChg chg="mod">
          <ac:chgData name="Panagiotis Papaeconomou" userId="d2669bce-f281-4dcb-b2b6-01568d8daf3a" providerId="ADAL" clId="{BEBA05A0-734C-4855-A712-99227F685550}" dt="2025-06-19T08:03:24.495" v="457"/>
          <ac:spMkLst>
            <pc:docMk/>
            <pc:sldMk cId="1022679888" sldId="257"/>
            <ac:spMk id="21" creationId="{06A81E67-739D-87DC-D818-270378DAB8B7}"/>
          </ac:spMkLst>
        </pc:spChg>
        <pc:spChg chg="add mod">
          <ac:chgData name="Panagiotis Papaeconomou" userId="d2669bce-f281-4dcb-b2b6-01568d8daf3a" providerId="ADAL" clId="{BEBA05A0-734C-4855-A712-99227F685550}" dt="2025-06-13T13:53:14.374" v="68"/>
          <ac:spMkLst>
            <pc:docMk/>
            <pc:sldMk cId="1022679888" sldId="257"/>
            <ac:spMk id="22" creationId="{12938D4F-8200-FD17-A2DC-47438F1C33D2}"/>
          </ac:spMkLst>
        </pc:spChg>
        <pc:spChg chg="mod">
          <ac:chgData name="Panagiotis Papaeconomou" userId="d2669bce-f281-4dcb-b2b6-01568d8daf3a" providerId="ADAL" clId="{BEBA05A0-734C-4855-A712-99227F685550}" dt="2025-06-16T13:13:37.847" v="165" actId="14100"/>
          <ac:spMkLst>
            <pc:docMk/>
            <pc:sldMk cId="1022679888" sldId="257"/>
            <ac:spMk id="35" creationId="{D5D15B03-1096-1918-BBB9-C0395FF6714C}"/>
          </ac:spMkLst>
        </pc:spChg>
        <pc:graphicFrameChg chg="add mod ord modGraphic">
          <ac:chgData name="Panagiotis Papaeconomou" userId="d2669bce-f281-4dcb-b2b6-01568d8daf3a" providerId="ADAL" clId="{BEBA05A0-734C-4855-A712-99227F685550}" dt="2025-06-16T13:20:29.635" v="205" actId="14100"/>
          <ac:graphicFrameMkLst>
            <pc:docMk/>
            <pc:sldMk cId="1022679888" sldId="257"/>
            <ac:graphicFrameMk id="11" creationId="{ADB98AF2-5093-CD1B-B8DA-32301097BB78}"/>
          </ac:graphicFrameMkLst>
        </pc:graphicFrameChg>
        <pc:picChg chg="add mod">
          <ac:chgData name="Panagiotis Papaeconomou" userId="d2669bce-f281-4dcb-b2b6-01568d8daf3a" providerId="ADAL" clId="{BEBA05A0-734C-4855-A712-99227F685550}" dt="2025-06-16T13:20:33.302" v="206" actId="1076"/>
          <ac:picMkLst>
            <pc:docMk/>
            <pc:sldMk cId="1022679888" sldId="257"/>
            <ac:picMk id="13" creationId="{29661C7D-0C67-7142-728F-E9166B6ECA86}"/>
          </ac:picMkLst>
        </pc:picChg>
      </pc:sldChg>
      <pc:sldChg chg="addSp delSp modSp mod">
        <pc:chgData name="Panagiotis Papaeconomou" userId="d2669bce-f281-4dcb-b2b6-01568d8daf3a" providerId="ADAL" clId="{BEBA05A0-734C-4855-A712-99227F685550}" dt="2025-06-19T08:02:55.177" v="449"/>
        <pc:sldMkLst>
          <pc:docMk/>
          <pc:sldMk cId="2397609909" sldId="258"/>
        </pc:sldMkLst>
        <pc:spChg chg="add mod">
          <ac:chgData name="Panagiotis Papaeconomou" userId="d2669bce-f281-4dcb-b2b6-01568d8daf3a" providerId="ADAL" clId="{BEBA05A0-734C-4855-A712-99227F685550}" dt="2025-06-13T13:52:26.008" v="59"/>
          <ac:spMkLst>
            <pc:docMk/>
            <pc:sldMk cId="2397609909" sldId="258"/>
            <ac:spMk id="2" creationId="{83647FCB-68DF-6FA4-BCCD-935E6237EA12}"/>
          </ac:spMkLst>
        </pc:spChg>
        <pc:spChg chg="add mod">
          <ac:chgData name="Panagiotis Papaeconomou" userId="d2669bce-f281-4dcb-b2b6-01568d8daf3a" providerId="ADAL" clId="{BEBA05A0-734C-4855-A712-99227F685550}" dt="2025-06-13T13:52:26.008" v="59"/>
          <ac:spMkLst>
            <pc:docMk/>
            <pc:sldMk cId="2397609909" sldId="258"/>
            <ac:spMk id="3" creationId="{6E878B54-9E7C-85A0-2BC1-9E22D2B38BF7}"/>
          </ac:spMkLst>
        </pc:spChg>
        <pc:spChg chg="mod">
          <ac:chgData name="Panagiotis Papaeconomou" userId="d2669bce-f281-4dcb-b2b6-01568d8daf3a" providerId="ADAL" clId="{BEBA05A0-734C-4855-A712-99227F685550}" dt="2025-06-19T07:56:48.864" v="386" actId="20577"/>
          <ac:spMkLst>
            <pc:docMk/>
            <pc:sldMk cId="2397609909" sldId="258"/>
            <ac:spMk id="4" creationId="{13DFB270-07B6-BF4F-FB1E-BAAAB4479F0F}"/>
          </ac:spMkLst>
        </pc:spChg>
        <pc:spChg chg="add mod">
          <ac:chgData name="Panagiotis Papaeconomou" userId="d2669bce-f281-4dcb-b2b6-01568d8daf3a" providerId="ADAL" clId="{BEBA05A0-734C-4855-A712-99227F685550}" dt="2025-06-13T13:52:26.008" v="59"/>
          <ac:spMkLst>
            <pc:docMk/>
            <pc:sldMk cId="2397609909" sldId="258"/>
            <ac:spMk id="5" creationId="{DE21AC57-B235-B065-A4A3-0E660A784763}"/>
          </ac:spMkLst>
        </pc:spChg>
        <pc:spChg chg="mod">
          <ac:chgData name="Panagiotis Papaeconomou" userId="d2669bce-f281-4dcb-b2b6-01568d8daf3a" providerId="ADAL" clId="{BEBA05A0-734C-4855-A712-99227F685550}" dt="2025-06-19T08:02:55.177" v="449"/>
          <ac:spMkLst>
            <pc:docMk/>
            <pc:sldMk cId="2397609909" sldId="258"/>
            <ac:spMk id="13" creationId="{56499353-27AB-19C1-92A5-3FAA6A83FA3D}"/>
          </ac:spMkLst>
        </pc:spChg>
        <pc:spChg chg="mod">
          <ac:chgData name="Panagiotis Papaeconomou" userId="d2669bce-f281-4dcb-b2b6-01568d8daf3a" providerId="ADAL" clId="{BEBA05A0-734C-4855-A712-99227F685550}" dt="2025-06-19T07:57:04.087" v="389" actId="20577"/>
          <ac:spMkLst>
            <pc:docMk/>
            <pc:sldMk cId="2397609909" sldId="258"/>
            <ac:spMk id="14" creationId="{81CBBD85-E18E-8C91-64BD-59D5C9DE57B0}"/>
          </ac:spMkLst>
        </pc:spChg>
        <pc:spChg chg="mod">
          <ac:chgData name="Panagiotis Papaeconomou" userId="d2669bce-f281-4dcb-b2b6-01568d8daf3a" providerId="ADAL" clId="{BEBA05A0-734C-4855-A712-99227F685550}" dt="2025-06-19T08:02:32.046" v="445" actId="207"/>
          <ac:spMkLst>
            <pc:docMk/>
            <pc:sldMk cId="2397609909" sldId="258"/>
            <ac:spMk id="19" creationId="{1CA4CDC1-6225-1A8D-5D7C-134EA563CE8E}"/>
          </ac:spMkLst>
        </pc:spChg>
        <pc:spChg chg="mod">
          <ac:chgData name="Panagiotis Papaeconomou" userId="d2669bce-f281-4dcb-b2b6-01568d8daf3a" providerId="ADAL" clId="{BEBA05A0-734C-4855-A712-99227F685550}" dt="2025-06-19T07:57:10.954" v="390" actId="20577"/>
          <ac:spMkLst>
            <pc:docMk/>
            <pc:sldMk cId="2397609909" sldId="258"/>
            <ac:spMk id="22" creationId="{A3E0EC49-5472-C22E-1843-FB21138DCE71}"/>
          </ac:spMkLst>
        </pc:spChg>
        <pc:spChg chg="mod">
          <ac:chgData name="Panagiotis Papaeconomou" userId="d2669bce-f281-4dcb-b2b6-01568d8daf3a" providerId="ADAL" clId="{BEBA05A0-734C-4855-A712-99227F685550}" dt="2025-06-19T08:02:42.389" v="447"/>
          <ac:spMkLst>
            <pc:docMk/>
            <pc:sldMk cId="2397609909" sldId="258"/>
            <ac:spMk id="25" creationId="{CE6B1C6F-1C2C-554E-9908-AADE94973647}"/>
          </ac:spMkLst>
        </pc:spChg>
        <pc:spChg chg="add mod">
          <ac:chgData name="Panagiotis Papaeconomou" userId="d2669bce-f281-4dcb-b2b6-01568d8daf3a" providerId="ADAL" clId="{BEBA05A0-734C-4855-A712-99227F685550}" dt="2025-06-16T13:16:07.580" v="176" actId="1076"/>
          <ac:spMkLst>
            <pc:docMk/>
            <pc:sldMk cId="2397609909" sldId="258"/>
            <ac:spMk id="30" creationId="{353334FB-600F-29F3-7DF6-35A025437C77}"/>
          </ac:spMkLst>
        </pc:spChg>
        <pc:spChg chg="add mod">
          <ac:chgData name="Panagiotis Papaeconomou" userId="d2669bce-f281-4dcb-b2b6-01568d8daf3a" providerId="ADAL" clId="{BEBA05A0-734C-4855-A712-99227F685550}" dt="2025-06-16T13:16:07.580" v="176" actId="1076"/>
          <ac:spMkLst>
            <pc:docMk/>
            <pc:sldMk cId="2397609909" sldId="258"/>
            <ac:spMk id="39" creationId="{243BCDE8-9590-A8B9-CF60-CEFDE9666827}"/>
          </ac:spMkLst>
        </pc:spChg>
        <pc:graphicFrameChg chg="add mod modGraphic">
          <ac:chgData name="Panagiotis Papaeconomou" userId="d2669bce-f281-4dcb-b2b6-01568d8daf3a" providerId="ADAL" clId="{BEBA05A0-734C-4855-A712-99227F685550}" dt="2025-06-16T13:20:42.851" v="207"/>
          <ac:graphicFrameMkLst>
            <pc:docMk/>
            <pc:sldMk cId="2397609909" sldId="258"/>
            <ac:graphicFrameMk id="28" creationId="{1D137FA5-1808-5D2D-43BE-63D52BE56D80}"/>
          </ac:graphicFrameMkLst>
        </pc:graphicFrameChg>
        <pc:picChg chg="add mod">
          <ac:chgData name="Panagiotis Papaeconomou" userId="d2669bce-f281-4dcb-b2b6-01568d8daf3a" providerId="ADAL" clId="{BEBA05A0-734C-4855-A712-99227F685550}" dt="2025-06-16T13:16:07.580" v="176" actId="1076"/>
          <ac:picMkLst>
            <pc:docMk/>
            <pc:sldMk cId="2397609909" sldId="258"/>
            <ac:picMk id="34" creationId="{35A19D73-B4F4-D822-986B-850AAC138A7C}"/>
          </ac:picMkLst>
        </pc:picChg>
      </pc:sldChg>
      <pc:sldChg chg="addSp delSp modSp mod">
        <pc:chgData name="Panagiotis Papaeconomou" userId="d2669bce-f281-4dcb-b2b6-01568d8daf3a" providerId="ADAL" clId="{BEBA05A0-734C-4855-A712-99227F685550}" dt="2025-06-19T08:02:00.291" v="438" actId="20577"/>
        <pc:sldMkLst>
          <pc:docMk/>
          <pc:sldMk cId="1898634508" sldId="259"/>
        </pc:sldMkLst>
        <pc:spChg chg="add mod">
          <ac:chgData name="Panagiotis Papaeconomou" userId="d2669bce-f281-4dcb-b2b6-01568d8daf3a" providerId="ADAL" clId="{BEBA05A0-734C-4855-A712-99227F685550}" dt="2025-06-13T13:52:39.351" v="61"/>
          <ac:spMkLst>
            <pc:docMk/>
            <pc:sldMk cId="1898634508" sldId="259"/>
            <ac:spMk id="2" creationId="{4EDC43D0-4CD0-D746-0EE5-7830F5EDD66E}"/>
          </ac:spMkLst>
        </pc:spChg>
        <pc:spChg chg="mod">
          <ac:chgData name="Panagiotis Papaeconomou" userId="d2669bce-f281-4dcb-b2b6-01568d8daf3a" providerId="ADAL" clId="{BEBA05A0-734C-4855-A712-99227F685550}" dt="2025-06-19T08:02:00.291" v="438" actId="20577"/>
          <ac:spMkLst>
            <pc:docMk/>
            <pc:sldMk cId="1898634508" sldId="259"/>
            <ac:spMk id="4" creationId="{AE2A6B7D-D206-A6DB-17B5-699C39B546CF}"/>
          </ac:spMkLst>
        </pc:spChg>
        <pc:spChg chg="mod">
          <ac:chgData name="Panagiotis Papaeconomou" userId="d2669bce-f281-4dcb-b2b6-01568d8daf3a" providerId="ADAL" clId="{BEBA05A0-734C-4855-A712-99227F685550}" dt="2025-06-19T08:01:34.497" v="434" actId="113"/>
          <ac:spMkLst>
            <pc:docMk/>
            <pc:sldMk cId="1898634508" sldId="259"/>
            <ac:spMk id="5" creationId="{FA2FC318-49B6-C365-71C9-4775EF5C5351}"/>
          </ac:spMkLst>
        </pc:spChg>
        <pc:spChg chg="mod">
          <ac:chgData name="Panagiotis Papaeconomou" userId="d2669bce-f281-4dcb-b2b6-01568d8daf3a" providerId="ADAL" clId="{BEBA05A0-734C-4855-A712-99227F685550}" dt="2025-06-19T08:00:21.419" v="412" actId="20577"/>
          <ac:spMkLst>
            <pc:docMk/>
            <pc:sldMk cId="1898634508" sldId="259"/>
            <ac:spMk id="6" creationId="{DE625ED0-61C4-E62E-A3FD-337071DDDA30}"/>
          </ac:spMkLst>
        </pc:spChg>
        <pc:spChg chg="add mod">
          <ac:chgData name="Panagiotis Papaeconomou" userId="d2669bce-f281-4dcb-b2b6-01568d8daf3a" providerId="ADAL" clId="{BEBA05A0-734C-4855-A712-99227F685550}" dt="2025-06-13T13:52:39.351" v="61"/>
          <ac:spMkLst>
            <pc:docMk/>
            <pc:sldMk cId="1898634508" sldId="259"/>
            <ac:spMk id="7" creationId="{73BF281B-0B87-5B1D-AD62-B54026223FA8}"/>
          </ac:spMkLst>
        </pc:spChg>
        <pc:spChg chg="add mod">
          <ac:chgData name="Panagiotis Papaeconomou" userId="d2669bce-f281-4dcb-b2b6-01568d8daf3a" providerId="ADAL" clId="{BEBA05A0-734C-4855-A712-99227F685550}" dt="2025-06-13T13:52:39.351" v="61"/>
          <ac:spMkLst>
            <pc:docMk/>
            <pc:sldMk cId="1898634508" sldId="259"/>
            <ac:spMk id="9" creationId="{A83F5EC3-C444-3E10-7499-AFFB84A10B4F}"/>
          </ac:spMkLst>
        </pc:spChg>
        <pc:spChg chg="mod">
          <ac:chgData name="Panagiotis Papaeconomou" userId="d2669bce-f281-4dcb-b2b6-01568d8daf3a" providerId="ADAL" clId="{BEBA05A0-734C-4855-A712-99227F685550}" dt="2025-06-19T08:00:45.050" v="424" actId="20577"/>
          <ac:spMkLst>
            <pc:docMk/>
            <pc:sldMk cId="1898634508" sldId="259"/>
            <ac:spMk id="12" creationId="{0B7DA919-1918-D189-F1D4-B0477AE1B8CF}"/>
          </ac:spMkLst>
        </pc:spChg>
        <pc:spChg chg="mod">
          <ac:chgData name="Panagiotis Papaeconomou" userId="d2669bce-f281-4dcb-b2b6-01568d8daf3a" providerId="ADAL" clId="{BEBA05A0-734C-4855-A712-99227F685550}" dt="2025-06-19T08:00:28.309" v="416" actId="20577"/>
          <ac:spMkLst>
            <pc:docMk/>
            <pc:sldMk cId="1898634508" sldId="259"/>
            <ac:spMk id="19" creationId="{61A24382-EBB2-6896-95C9-1D763A1D1C65}"/>
          </ac:spMkLst>
        </pc:spChg>
        <pc:spChg chg="mod">
          <ac:chgData name="Panagiotis Papaeconomou" userId="d2669bce-f281-4dcb-b2b6-01568d8daf3a" providerId="ADAL" clId="{BEBA05A0-734C-4855-A712-99227F685550}" dt="2025-06-16T13:17:37.883" v="181" actId="207"/>
          <ac:spMkLst>
            <pc:docMk/>
            <pc:sldMk cId="1898634508" sldId="259"/>
            <ac:spMk id="20" creationId="{826CB600-DE2D-64C4-2061-F3C2D4DD7CB5}"/>
          </ac:spMkLst>
        </pc:spChg>
        <pc:spChg chg="mod">
          <ac:chgData name="Panagiotis Papaeconomou" userId="d2669bce-f281-4dcb-b2b6-01568d8daf3a" providerId="ADAL" clId="{BEBA05A0-734C-4855-A712-99227F685550}" dt="2025-06-16T13:17:37.883" v="181" actId="207"/>
          <ac:spMkLst>
            <pc:docMk/>
            <pc:sldMk cId="1898634508" sldId="259"/>
            <ac:spMk id="21" creationId="{F2F806BE-82D1-BB2E-880B-83DA93F9A0EB}"/>
          </ac:spMkLst>
        </pc:spChg>
        <pc:spChg chg="mod">
          <ac:chgData name="Panagiotis Papaeconomou" userId="d2669bce-f281-4dcb-b2b6-01568d8daf3a" providerId="ADAL" clId="{BEBA05A0-734C-4855-A712-99227F685550}" dt="2025-06-16T13:17:37.883" v="181" actId="207"/>
          <ac:spMkLst>
            <pc:docMk/>
            <pc:sldMk cId="1898634508" sldId="259"/>
            <ac:spMk id="23" creationId="{E34A2C0B-3467-E9D0-C230-CDA602B8E304}"/>
          </ac:spMkLst>
        </pc:spChg>
        <pc:spChg chg="mod">
          <ac:chgData name="Panagiotis Papaeconomou" userId="d2669bce-f281-4dcb-b2b6-01568d8daf3a" providerId="ADAL" clId="{BEBA05A0-734C-4855-A712-99227F685550}" dt="2025-06-19T08:00:50.702" v="428" actId="20577"/>
          <ac:spMkLst>
            <pc:docMk/>
            <pc:sldMk cId="1898634508" sldId="259"/>
            <ac:spMk id="32" creationId="{7FA05933-6CFD-4BA5-B86D-BD1E116758BE}"/>
          </ac:spMkLst>
        </pc:spChg>
        <pc:spChg chg="mod">
          <ac:chgData name="Panagiotis Papaeconomou" userId="d2669bce-f281-4dcb-b2b6-01568d8daf3a" providerId="ADAL" clId="{BEBA05A0-734C-4855-A712-99227F685550}" dt="2025-06-19T08:00:36.224" v="420" actId="20577"/>
          <ac:spMkLst>
            <pc:docMk/>
            <pc:sldMk cId="1898634508" sldId="259"/>
            <ac:spMk id="39" creationId="{28D66B7C-BB49-DD82-93CB-671A2806144C}"/>
          </ac:spMkLst>
        </pc:spChg>
        <pc:graphicFrameChg chg="ord">
          <ac:chgData name="Panagiotis Papaeconomou" userId="d2669bce-f281-4dcb-b2b6-01568d8daf3a" providerId="ADAL" clId="{BEBA05A0-734C-4855-A712-99227F685550}" dt="2025-06-13T13:54:52.507" v="72" actId="167"/>
          <ac:graphicFrameMkLst>
            <pc:docMk/>
            <pc:sldMk cId="1898634508" sldId="259"/>
            <ac:graphicFrameMk id="13" creationId="{7E142E5A-0756-5083-23E6-926258EA832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899E78-235C-4FAA-AC09-A4120D3D4B12}"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330065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899E78-235C-4FAA-AC09-A4120D3D4B12}"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3584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899E78-235C-4FAA-AC09-A4120D3D4B12}"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401902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899E78-235C-4FAA-AC09-A4120D3D4B12}"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401406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899E78-235C-4FAA-AC09-A4120D3D4B12}" type="datetimeFigureOut">
              <a:rPr lang="en-GB" smtClean="0"/>
              <a:t>19/06/2025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577047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899E78-235C-4FAA-AC09-A4120D3D4B12}"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2967568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899E78-235C-4FAA-AC09-A4120D3D4B12}" type="datetimeFigureOut">
              <a:rPr lang="en-GB" smtClean="0"/>
              <a:t>19/06/2025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3226189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C899E78-235C-4FAA-AC09-A4120D3D4B12}" type="datetimeFigureOut">
              <a:rPr lang="en-GB" smtClean="0"/>
              <a:t>19/06/2025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33559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899E78-235C-4FAA-AC09-A4120D3D4B12}" type="datetimeFigureOut">
              <a:rPr lang="en-GB" smtClean="0"/>
              <a:t>19/06/2025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355598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899E78-235C-4FAA-AC09-A4120D3D4B12}"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403070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899E78-235C-4FAA-AC09-A4120D3D4B12}" type="datetimeFigureOut">
              <a:rPr lang="en-GB" smtClean="0"/>
              <a:t>19/06/2025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B57EEF-8D56-4874-8799-6A76F0EDFE54}" type="slidenum">
              <a:rPr lang="en-GB" smtClean="0"/>
              <a:t>‹#›</a:t>
            </a:fld>
            <a:endParaRPr lang="en-GB"/>
          </a:p>
        </p:txBody>
      </p:sp>
    </p:spTree>
    <p:extLst>
      <p:ext uri="{BB962C8B-B14F-4D97-AF65-F5344CB8AC3E}">
        <p14:creationId xmlns:p14="http://schemas.microsoft.com/office/powerpoint/2010/main" val="72273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899E78-235C-4FAA-AC09-A4120D3D4B12}" type="datetimeFigureOut">
              <a:rPr lang="en-GB" smtClean="0"/>
              <a:t>19/06/2025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57EEF-8D56-4874-8799-6A76F0EDFE54}" type="slidenum">
              <a:rPr lang="en-GB" smtClean="0"/>
              <a:t>‹#›</a:t>
            </a:fld>
            <a:endParaRPr lang="en-GB"/>
          </a:p>
        </p:txBody>
      </p:sp>
    </p:spTree>
    <p:extLst>
      <p:ext uri="{BB962C8B-B14F-4D97-AF65-F5344CB8AC3E}">
        <p14:creationId xmlns:p14="http://schemas.microsoft.com/office/powerpoint/2010/main" val="2777072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b2b.multitech.com.cy/en" TargetMode="External"/><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b2b.multitech.com.cy/en/user/register"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10.jpe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image" Target="../media/image12.jpeg"/><Relationship Id="rId7" Type="http://schemas.openxmlformats.org/officeDocument/2006/relationships/image" Target="../media/image16.pn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jpeg"/><Relationship Id="rId9"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3">
            <a:extLst>
              <a:ext uri="{FF2B5EF4-FFF2-40B4-BE49-F238E27FC236}">
                <a16:creationId xmlns:a16="http://schemas.microsoft.com/office/drawing/2014/main" id="{5B53302A-66B1-63B7-771E-C7D58735E2B6}"/>
              </a:ext>
            </a:extLst>
          </p:cNvPr>
          <p:cNvGraphicFramePr>
            <a:graphicFrameLocks noGrp="1"/>
          </p:cNvGraphicFramePr>
          <p:nvPr>
            <p:extLst>
              <p:ext uri="{D42A27DB-BD31-4B8C-83A1-F6EECF244321}">
                <p14:modId xmlns:p14="http://schemas.microsoft.com/office/powerpoint/2010/main" val="3068717998"/>
              </p:ext>
            </p:extLst>
          </p:nvPr>
        </p:nvGraphicFramePr>
        <p:xfrm>
          <a:off x="6820" y="25740"/>
          <a:ext cx="9899180" cy="440751"/>
        </p:xfrm>
        <a:graphic>
          <a:graphicData uri="http://schemas.openxmlformats.org/drawingml/2006/table">
            <a:tbl>
              <a:tblPr firstRow="1" bandRow="1">
                <a:tableStyleId>{5940675A-B579-460E-94D1-54222C63F5DA}</a:tableStyleId>
              </a:tblPr>
              <a:tblGrid>
                <a:gridCol w="9899180">
                  <a:extLst>
                    <a:ext uri="{9D8B030D-6E8A-4147-A177-3AD203B41FA5}">
                      <a16:colId xmlns:a16="http://schemas.microsoft.com/office/drawing/2014/main" val="3905695169"/>
                    </a:ext>
                  </a:extLst>
                </a:gridCol>
              </a:tblGrid>
              <a:tr h="440751">
                <a:tc>
                  <a:txBody>
                    <a:bodyPr/>
                    <a:lstStyle/>
                    <a:p>
                      <a:endParaRPr lang="en-CY" dirty="0"/>
                    </a:p>
                  </a:txBody>
                  <a:tcPr>
                    <a:solidFill>
                      <a:srgbClr val="37CFFF"/>
                    </a:solidFill>
                  </a:tcPr>
                </a:tc>
                <a:extLst>
                  <a:ext uri="{0D108BD9-81ED-4DB2-BD59-A6C34878D82A}">
                    <a16:rowId xmlns:a16="http://schemas.microsoft.com/office/drawing/2014/main" val="3315549955"/>
                  </a:ext>
                </a:extLst>
              </a:tr>
            </a:tbl>
          </a:graphicData>
        </a:graphic>
      </p:graphicFrame>
      <p:graphicFrame>
        <p:nvGraphicFramePr>
          <p:cNvPr id="15" name="Πίνακας 14">
            <a:extLst>
              <a:ext uri="{FF2B5EF4-FFF2-40B4-BE49-F238E27FC236}">
                <a16:creationId xmlns:a16="http://schemas.microsoft.com/office/drawing/2014/main" id="{20CDB59B-1B72-D143-2A49-7ED27C0D64EE}"/>
              </a:ext>
            </a:extLst>
          </p:cNvPr>
          <p:cNvGraphicFramePr>
            <a:graphicFrameLocks noGrp="1"/>
          </p:cNvGraphicFramePr>
          <p:nvPr>
            <p:extLst>
              <p:ext uri="{D42A27DB-BD31-4B8C-83A1-F6EECF244321}">
                <p14:modId xmlns:p14="http://schemas.microsoft.com/office/powerpoint/2010/main" val="1401130153"/>
              </p:ext>
            </p:extLst>
          </p:nvPr>
        </p:nvGraphicFramePr>
        <p:xfrm>
          <a:off x="6820" y="761808"/>
          <a:ext cx="9892359" cy="5567942"/>
        </p:xfrm>
        <a:graphic>
          <a:graphicData uri="http://schemas.openxmlformats.org/drawingml/2006/table">
            <a:tbl>
              <a:tblPr firstRow="1" bandRow="1">
                <a:tableStyleId>{5940675A-B579-460E-94D1-54222C63F5DA}</a:tableStyleId>
              </a:tblPr>
              <a:tblGrid>
                <a:gridCol w="3297453">
                  <a:extLst>
                    <a:ext uri="{9D8B030D-6E8A-4147-A177-3AD203B41FA5}">
                      <a16:colId xmlns:a16="http://schemas.microsoft.com/office/drawing/2014/main" val="3087741658"/>
                    </a:ext>
                  </a:extLst>
                </a:gridCol>
                <a:gridCol w="3297453">
                  <a:extLst>
                    <a:ext uri="{9D8B030D-6E8A-4147-A177-3AD203B41FA5}">
                      <a16:colId xmlns:a16="http://schemas.microsoft.com/office/drawing/2014/main" val="3556740152"/>
                    </a:ext>
                  </a:extLst>
                </a:gridCol>
                <a:gridCol w="3297453">
                  <a:extLst>
                    <a:ext uri="{9D8B030D-6E8A-4147-A177-3AD203B41FA5}">
                      <a16:colId xmlns:a16="http://schemas.microsoft.com/office/drawing/2014/main" val="3928403330"/>
                    </a:ext>
                  </a:extLst>
                </a:gridCol>
              </a:tblGrid>
              <a:tr h="2783971">
                <a:tc>
                  <a:txBody>
                    <a:bodyPr/>
                    <a:lstStyle/>
                    <a:p>
                      <a:endParaRPr lang="en-CY"/>
                    </a:p>
                  </a:txBody>
                  <a:tcPr/>
                </a:tc>
                <a:tc>
                  <a:txBody>
                    <a:bodyPr/>
                    <a:lstStyle/>
                    <a:p>
                      <a:endParaRPr lang="en-CY"/>
                    </a:p>
                  </a:txBody>
                  <a:tcPr/>
                </a:tc>
                <a:tc rowSpan="2">
                  <a:txBody>
                    <a:bodyPr/>
                    <a:lstStyle/>
                    <a:p>
                      <a:endParaRPr lang="en-CY" dirty="0"/>
                    </a:p>
                  </a:txBody>
                  <a:tcPr/>
                </a:tc>
                <a:extLst>
                  <a:ext uri="{0D108BD9-81ED-4DB2-BD59-A6C34878D82A}">
                    <a16:rowId xmlns:a16="http://schemas.microsoft.com/office/drawing/2014/main" val="3447104537"/>
                  </a:ext>
                </a:extLst>
              </a:tr>
              <a:tr h="2783971">
                <a:tc>
                  <a:txBody>
                    <a:bodyPr/>
                    <a:lstStyle/>
                    <a:p>
                      <a:endParaRPr lang="en-CY" dirty="0"/>
                    </a:p>
                  </a:txBody>
                  <a:tcPr/>
                </a:tc>
                <a:tc>
                  <a:txBody>
                    <a:bodyPr/>
                    <a:lstStyle/>
                    <a:p>
                      <a:endParaRPr lang="en-CY" dirty="0"/>
                    </a:p>
                  </a:txBody>
                  <a:tcPr/>
                </a:tc>
                <a:tc vMerge="1">
                  <a:txBody>
                    <a:bodyPr/>
                    <a:lstStyle/>
                    <a:p>
                      <a:endParaRPr lang="en-CY" dirty="0"/>
                    </a:p>
                  </a:txBody>
                  <a:tcPr/>
                </a:tc>
                <a:extLst>
                  <a:ext uri="{0D108BD9-81ED-4DB2-BD59-A6C34878D82A}">
                    <a16:rowId xmlns:a16="http://schemas.microsoft.com/office/drawing/2014/main" val="142765928"/>
                  </a:ext>
                </a:extLst>
              </a:tr>
            </a:tbl>
          </a:graphicData>
        </a:graphic>
      </p:graphicFrame>
      <p:sp>
        <p:nvSpPr>
          <p:cNvPr id="5" name="TextBox 4"/>
          <p:cNvSpPr txBox="1"/>
          <p:nvPr/>
        </p:nvSpPr>
        <p:spPr>
          <a:xfrm>
            <a:off x="7281378" y="38992"/>
            <a:ext cx="2617802" cy="338554"/>
          </a:xfrm>
          <a:prstGeom prst="rect">
            <a:avLst/>
          </a:prstGeom>
          <a:noFill/>
        </p:spPr>
        <p:txBody>
          <a:bodyPr wrap="square" rtlCol="0">
            <a:spAutoFit/>
          </a:bodyPr>
          <a:lstStyle/>
          <a:p>
            <a:pPr algn="r"/>
            <a:r>
              <a:rPr lang="en-US" sz="800" b="1" dirty="0"/>
              <a:t>Retail File June 2025</a:t>
            </a:r>
          </a:p>
          <a:p>
            <a:pPr algn="r"/>
            <a:r>
              <a:rPr lang="en-US" sz="800" b="1" dirty="0">
                <a:solidFill>
                  <a:srgbClr val="FFFF00"/>
                </a:solidFill>
              </a:rPr>
              <a:t>S</a:t>
            </a:r>
            <a:r>
              <a:rPr lang="en-GB" sz="800" b="1" dirty="0" err="1">
                <a:solidFill>
                  <a:srgbClr val="FFFF00"/>
                </a:solidFill>
              </a:rPr>
              <a:t>pecial</a:t>
            </a:r>
            <a:r>
              <a:rPr lang="en-GB" sz="800" b="1" dirty="0">
                <a:solidFill>
                  <a:srgbClr val="FFFF00"/>
                </a:solidFill>
              </a:rPr>
              <a:t> Offers are valid until 31.07 or until stock </a:t>
            </a:r>
            <a:r>
              <a:rPr lang="en-GB" sz="800" dirty="0">
                <a:solidFill>
                  <a:srgbClr val="FFFF00"/>
                </a:solidFill>
              </a:rPr>
              <a:t>lasts.</a:t>
            </a:r>
            <a:endParaRPr lang="en-US" sz="800" dirty="0">
              <a:solidFill>
                <a:srgbClr val="FFFF00"/>
              </a:solidFill>
            </a:endParaRP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6966" y="49223"/>
            <a:ext cx="1346917" cy="335826"/>
          </a:xfrm>
          <a:prstGeom prst="rect">
            <a:avLst/>
          </a:prstGeom>
        </p:spPr>
      </p:pic>
      <p:sp>
        <p:nvSpPr>
          <p:cNvPr id="7" name="TextBox 6"/>
          <p:cNvSpPr txBox="1"/>
          <p:nvPr/>
        </p:nvSpPr>
        <p:spPr>
          <a:xfrm>
            <a:off x="3059470" y="428"/>
            <a:ext cx="4215087"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Consumer Notebooks </a:t>
            </a:r>
            <a:r>
              <a:rPr lang="en-US" sz="1200" dirty="0">
                <a:latin typeface="Dubai Light" panose="020B0303030403030204" pitchFamily="34" charset="-78"/>
                <a:cs typeface="Dubai Light" panose="020B0303030403030204" pitchFamily="34" charset="-78"/>
              </a:rPr>
              <a:t>New Arrivals, In Stock</a:t>
            </a:r>
            <a:endParaRPr lang="en-GB" sz="1100" dirty="0">
              <a:latin typeface="Dubai Light" panose="020B0303030403030204" pitchFamily="34" charset="-78"/>
              <a:cs typeface="Dubai Light" panose="020B0303030403030204" pitchFamily="34" charset="-78"/>
            </a:endParaRPr>
          </a:p>
        </p:txBody>
      </p:sp>
      <p:sp>
        <p:nvSpPr>
          <p:cNvPr id="11" name="Rectangle 10"/>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a:t>
            </a:r>
            <a:r>
              <a:rPr lang="en-GB" sz="600" dirty="0" err="1">
                <a:latin typeface="Calibri" panose="020F0502020204030204" pitchFamily="34" charset="0"/>
                <a:cs typeface="Calibri" panose="020F0502020204030204" pitchFamily="34" charset="0"/>
              </a:rPr>
              <a:t>youorder</a:t>
            </a:r>
            <a:r>
              <a:rPr lang="en-GB" sz="600" dirty="0">
                <a:latin typeface="Calibri" panose="020F0502020204030204" pitchFamily="34" charset="0"/>
                <a:cs typeface="Calibri" panose="020F0502020204030204" pitchFamily="34" charset="0"/>
              </a:rPr>
              <a:t>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2" name="Rectangle 11"/>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3"/>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a:t>
            </a:r>
            <a:r>
              <a:rPr lang="en-GB" sz="600" dirty="0" err="1">
                <a:latin typeface="Calibri" panose="020F0502020204030204" pitchFamily="34" charset="0"/>
                <a:cs typeface="Calibri" panose="020F0502020204030204" pitchFamily="34" charset="0"/>
              </a:rPr>
              <a:t>ordr</a:t>
            </a:r>
            <a:r>
              <a:rPr lang="en-GB" sz="600" dirty="0">
                <a:latin typeface="Calibri" panose="020F0502020204030204" pitchFamily="34" charset="0"/>
                <a:cs typeface="Calibri" panose="020F0502020204030204" pitchFamily="34" charset="0"/>
              </a:rPr>
              <a:t>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4"/>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26D9BCBD-2EF3-435D-4660-79D9DBB73198}"/>
              </a:ext>
            </a:extLst>
          </p:cNvPr>
          <p:cNvSpPr txBox="1"/>
          <p:nvPr/>
        </p:nvSpPr>
        <p:spPr>
          <a:xfrm>
            <a:off x="3313025" y="5604971"/>
            <a:ext cx="3144925" cy="707886"/>
          </a:xfrm>
          <a:prstGeom prst="rect">
            <a:avLst/>
          </a:prstGeom>
          <a:noFill/>
        </p:spPr>
        <p:txBody>
          <a:bodyPr wrap="square" rtlCol="0">
            <a:spAutoFit/>
          </a:bodyPr>
          <a:lstStyle/>
          <a:p>
            <a:r>
              <a:rPr lang="en-GB" sz="800" b="1" dirty="0">
                <a:solidFill>
                  <a:srgbClr val="0070C0"/>
                </a:solidFill>
              </a:rPr>
              <a:t>90NB16G2-M005V0</a:t>
            </a:r>
            <a:r>
              <a:rPr lang="en-GB" sz="800" b="1" dirty="0"/>
              <a:t> ASUS NOTEBOOK ZENBOOK A14, UX3407RA-OLED-QD010W</a:t>
            </a:r>
            <a:r>
              <a:rPr lang="en-GB" sz="800" dirty="0"/>
              <a:t>, SNAPDRAGON X1E-78-100/42MB, 3.4GHz, 12C, 45TOPS, 32GB, 1TB SSD M.2 NVMe PCIe4, QC ADRENO, 14'' WUXGA 1920x1200 OLED 600NITS, WIFI7, BT, USB-A, USB4, HDMI, WIN 11 HOME, 2YW, GREY </a:t>
            </a:r>
            <a:r>
              <a:rPr lang="en-CY" sz="800" b="1" dirty="0">
                <a:solidFill>
                  <a:srgbClr val="FF0000"/>
                </a:solidFill>
              </a:rPr>
              <a:t>€</a:t>
            </a:r>
            <a:r>
              <a:rPr lang="en-US" sz="800" b="1" dirty="0">
                <a:solidFill>
                  <a:srgbClr val="FF0000"/>
                </a:solidFill>
              </a:rPr>
              <a:t> 1.837 - SPECIAL OFFER</a:t>
            </a:r>
            <a:endParaRPr lang="en-CY" sz="800" dirty="0"/>
          </a:p>
        </p:txBody>
      </p:sp>
      <p:sp>
        <p:nvSpPr>
          <p:cNvPr id="16" name="TextBox 15">
            <a:extLst>
              <a:ext uri="{FF2B5EF4-FFF2-40B4-BE49-F238E27FC236}">
                <a16:creationId xmlns:a16="http://schemas.microsoft.com/office/drawing/2014/main" id="{91F5C9C2-2215-7E9E-0AEE-68F6C376FA8D}"/>
              </a:ext>
            </a:extLst>
          </p:cNvPr>
          <p:cNvSpPr txBox="1"/>
          <p:nvPr/>
        </p:nvSpPr>
        <p:spPr>
          <a:xfrm>
            <a:off x="6820" y="2961004"/>
            <a:ext cx="3306205" cy="584775"/>
          </a:xfrm>
          <a:prstGeom prst="rect">
            <a:avLst/>
          </a:prstGeom>
          <a:noFill/>
        </p:spPr>
        <p:txBody>
          <a:bodyPr wrap="square" rtlCol="0">
            <a:spAutoFit/>
          </a:bodyPr>
          <a:lstStyle/>
          <a:p>
            <a:r>
              <a:rPr lang="en-GB" sz="800" b="1" dirty="0">
                <a:solidFill>
                  <a:srgbClr val="0070C0"/>
                </a:solidFill>
              </a:rPr>
              <a:t>90NB14U1-M00DB0</a:t>
            </a:r>
            <a:r>
              <a:rPr lang="en-GB" sz="800" dirty="0">
                <a:solidFill>
                  <a:srgbClr val="0070C0"/>
                </a:solidFill>
              </a:rPr>
              <a:t> </a:t>
            </a:r>
            <a:r>
              <a:rPr lang="en-GB" sz="800" b="1" dirty="0"/>
              <a:t>ASUS NOTEBOOK ZENBOOK 14, UM3406KA-OLED-PP164W</a:t>
            </a:r>
            <a:r>
              <a:rPr lang="en-GB" sz="800" dirty="0"/>
              <a:t>, AMD RYZEN AI 7 350, 2-5GHz/24MB, 8C, 50TOPS, 32GB, 1TB SSD M.2 NVMe PCIe4, AMD RADEON, 14'' OLED 3K 2880x1800 600NITS, WIFI6E, BT, USB-A, USB-C, USB4, HDMI, WIN 11 HOME, 2YW, BLACK  </a:t>
            </a:r>
            <a:r>
              <a:rPr lang="en-CY" sz="800" b="1" dirty="0">
                <a:solidFill>
                  <a:srgbClr val="FF0000"/>
                </a:solidFill>
              </a:rPr>
              <a:t>€</a:t>
            </a:r>
            <a:r>
              <a:rPr lang="en-US" sz="800" b="1" dirty="0">
                <a:solidFill>
                  <a:srgbClr val="FF0000"/>
                </a:solidFill>
              </a:rPr>
              <a:t> 1.659</a:t>
            </a:r>
            <a:endParaRPr lang="en-GB" sz="800" b="1" dirty="0">
              <a:solidFill>
                <a:srgbClr val="FF0000"/>
              </a:solidFill>
            </a:endParaRPr>
          </a:p>
        </p:txBody>
      </p:sp>
      <p:sp>
        <p:nvSpPr>
          <p:cNvPr id="25" name="TextBox 24">
            <a:extLst>
              <a:ext uri="{FF2B5EF4-FFF2-40B4-BE49-F238E27FC236}">
                <a16:creationId xmlns:a16="http://schemas.microsoft.com/office/drawing/2014/main" id="{A54C4703-6323-DCA3-FD6F-BE4F135A284B}"/>
              </a:ext>
            </a:extLst>
          </p:cNvPr>
          <p:cNvSpPr txBox="1"/>
          <p:nvPr/>
        </p:nvSpPr>
        <p:spPr>
          <a:xfrm>
            <a:off x="29112" y="5621864"/>
            <a:ext cx="3219067" cy="707886"/>
          </a:xfrm>
          <a:prstGeom prst="rect">
            <a:avLst/>
          </a:prstGeom>
          <a:noFill/>
        </p:spPr>
        <p:txBody>
          <a:bodyPr wrap="square" rtlCol="0">
            <a:spAutoFit/>
          </a:bodyPr>
          <a:lstStyle/>
          <a:p>
            <a:r>
              <a:rPr lang="en-GB" sz="800" b="1" dirty="0">
                <a:solidFill>
                  <a:srgbClr val="0070C0"/>
                </a:solidFill>
              </a:rPr>
              <a:t>90NB13M4-M00P20</a:t>
            </a:r>
            <a:r>
              <a:rPr lang="en-GB" sz="800" dirty="0">
                <a:solidFill>
                  <a:srgbClr val="0070C0"/>
                </a:solidFill>
              </a:rPr>
              <a:t> </a:t>
            </a:r>
            <a:r>
              <a:rPr lang="en-GB" sz="800" b="1" dirty="0"/>
              <a:t>ASUS NOTEBOOK ZENBOOK S16, UM5606WA-OLED-RJ225X</a:t>
            </a:r>
            <a:r>
              <a:rPr lang="en-GB" sz="800" dirty="0"/>
              <a:t>, AMD RYZEN AI 9 HX 370,2-5.1GHz/36MB,12C, 50TOPS, 32GB, 2TB M.2 NVMe PCIe4, AMD RADEON 890M, 16'' 3K 2880x1800 OLED TOUCH 500NITS, WIFI7,BT, USB-A, USB4, HDMI, WIN 11 PRO, 2YW, WHITE </a:t>
            </a:r>
            <a:r>
              <a:rPr lang="en-CY" sz="800" b="1" dirty="0">
                <a:solidFill>
                  <a:srgbClr val="FF0000"/>
                </a:solidFill>
              </a:rPr>
              <a:t>€</a:t>
            </a:r>
            <a:r>
              <a:rPr lang="en-US" sz="800" b="1" dirty="0">
                <a:solidFill>
                  <a:srgbClr val="FF0000"/>
                </a:solidFill>
              </a:rPr>
              <a:t> 2.408 - SPECIAL OFFER</a:t>
            </a:r>
            <a:endParaRPr lang="en-GB" sz="800" b="1" dirty="0">
              <a:solidFill>
                <a:srgbClr val="FF0000"/>
              </a:solidFill>
            </a:endParaRPr>
          </a:p>
        </p:txBody>
      </p:sp>
      <p:pic>
        <p:nvPicPr>
          <p:cNvPr id="14" name="Εικόνα 13" descr="Εικόνα που περιέχει notebook/σημειωματάριο, υπολογιστής, φορητός υπολογιστής, Netbook">
            <a:extLst>
              <a:ext uri="{FF2B5EF4-FFF2-40B4-BE49-F238E27FC236}">
                <a16:creationId xmlns:a16="http://schemas.microsoft.com/office/drawing/2014/main" id="{8F32D1A8-73AC-E57A-CA1F-425247DDFBB7}"/>
              </a:ext>
            </a:extLst>
          </p:cNvPr>
          <p:cNvPicPr preferRelativeResize="0">
            <a:picLocks/>
          </p:cNvPicPr>
          <p:nvPr/>
        </p:nvPicPr>
        <p:blipFill>
          <a:blip r:embed="rId5" cstate="email">
            <a:extLst>
              <a:ext uri="{28A0092B-C50C-407E-A947-70E740481C1C}">
                <a14:useLocalDpi xmlns:a14="http://schemas.microsoft.com/office/drawing/2010/main"/>
              </a:ext>
            </a:extLst>
          </a:blip>
          <a:stretch>
            <a:fillRect/>
          </a:stretch>
        </p:blipFill>
        <p:spPr>
          <a:xfrm>
            <a:off x="3452410" y="3752267"/>
            <a:ext cx="2972213" cy="1684402"/>
          </a:xfrm>
          <a:prstGeom prst="rect">
            <a:avLst/>
          </a:prstGeom>
        </p:spPr>
      </p:pic>
      <p:pic>
        <p:nvPicPr>
          <p:cNvPr id="19" name="Εικόνα 18" descr="Εικόνα που περιέχει notebook/σημειωματάριο, υπολογιστής, φορητός υπολογιστής, Netbook&#10;&#10;Το περιεχόμενο που δημιουργείται από AI ενδέχεται να είναι εσφαλμένο.">
            <a:extLst>
              <a:ext uri="{FF2B5EF4-FFF2-40B4-BE49-F238E27FC236}">
                <a16:creationId xmlns:a16="http://schemas.microsoft.com/office/drawing/2014/main" id="{CBA23DBA-3D3E-A6FB-D03C-395B11B58A74}"/>
              </a:ext>
            </a:extLst>
          </p:cNvPr>
          <p:cNvPicPr preferRelativeResize="0">
            <a:picLocks/>
          </p:cNvPicPr>
          <p:nvPr/>
        </p:nvPicPr>
        <p:blipFill>
          <a:blip r:embed="rId6" cstate="email">
            <a:extLst>
              <a:ext uri="{28A0092B-C50C-407E-A947-70E740481C1C}">
                <a14:useLocalDpi xmlns:a14="http://schemas.microsoft.com/office/drawing/2010/main"/>
              </a:ext>
            </a:extLst>
          </a:blip>
          <a:stretch>
            <a:fillRect/>
          </a:stretch>
        </p:blipFill>
        <p:spPr>
          <a:xfrm>
            <a:off x="229246" y="849648"/>
            <a:ext cx="2959838" cy="2024423"/>
          </a:xfrm>
          <a:prstGeom prst="rect">
            <a:avLst/>
          </a:prstGeom>
        </p:spPr>
      </p:pic>
      <p:pic>
        <p:nvPicPr>
          <p:cNvPr id="28" name="Εικόνα 27" descr="Εικόνα που περιέχει υπολογιστής, φορητός υπολογιστής, συσκευή εξόδου, υλικό υπολογιστή&#10;&#10;Το περιεχόμενο που δημιουργείται από AI ενδέχεται να είναι εσφαλμένο.">
            <a:extLst>
              <a:ext uri="{FF2B5EF4-FFF2-40B4-BE49-F238E27FC236}">
                <a16:creationId xmlns:a16="http://schemas.microsoft.com/office/drawing/2014/main" id="{047B6F17-C8AC-0C7D-40AB-7FE67EE5F443}"/>
              </a:ext>
            </a:extLst>
          </p:cNvPr>
          <p:cNvPicPr preferRelativeResize="0">
            <a:picLocks/>
          </p:cNvPicPr>
          <p:nvPr/>
        </p:nvPicPr>
        <p:blipFill>
          <a:blip r:embed="rId7" cstate="email">
            <a:extLst>
              <a:ext uri="{28A0092B-C50C-407E-A947-70E740481C1C}">
                <a14:useLocalDpi xmlns:a14="http://schemas.microsoft.com/office/drawing/2010/main"/>
              </a:ext>
            </a:extLst>
          </a:blip>
          <a:stretch>
            <a:fillRect/>
          </a:stretch>
        </p:blipFill>
        <p:spPr>
          <a:xfrm>
            <a:off x="173815" y="3752267"/>
            <a:ext cx="2972213" cy="1770312"/>
          </a:xfrm>
          <a:prstGeom prst="rect">
            <a:avLst/>
          </a:prstGeom>
        </p:spPr>
      </p:pic>
      <p:sp>
        <p:nvSpPr>
          <p:cNvPr id="39" name="Ορθογώνιο 38">
            <a:extLst>
              <a:ext uri="{FF2B5EF4-FFF2-40B4-BE49-F238E27FC236}">
                <a16:creationId xmlns:a16="http://schemas.microsoft.com/office/drawing/2014/main" id="{05161EB1-E410-36FF-83D9-FF9132F98545}"/>
              </a:ext>
            </a:extLst>
          </p:cNvPr>
          <p:cNvSpPr/>
          <p:nvPr/>
        </p:nvSpPr>
        <p:spPr>
          <a:xfrm>
            <a:off x="1" y="440752"/>
            <a:ext cx="9906000" cy="311988"/>
          </a:xfrm>
          <a:prstGeom prst="rect">
            <a:avLst/>
          </a:prstGeom>
          <a:solidFill>
            <a:schemeClr val="bg1"/>
          </a:solid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43" name="TextBox 42">
            <a:extLst>
              <a:ext uri="{FF2B5EF4-FFF2-40B4-BE49-F238E27FC236}">
                <a16:creationId xmlns:a16="http://schemas.microsoft.com/office/drawing/2014/main" id="{BEC81F34-6C1F-C78D-E118-137AEC150205}"/>
              </a:ext>
            </a:extLst>
          </p:cNvPr>
          <p:cNvSpPr txBox="1"/>
          <p:nvPr/>
        </p:nvSpPr>
        <p:spPr>
          <a:xfrm>
            <a:off x="6820" y="380837"/>
            <a:ext cx="9906000" cy="523220"/>
          </a:xfrm>
          <a:prstGeom prst="rect">
            <a:avLst/>
          </a:prstGeom>
          <a:noFill/>
        </p:spPr>
        <p:txBody>
          <a:bodyPr wrap="square" rtlCol="0">
            <a:spAutoFit/>
          </a:bodyPr>
          <a:lstStyle/>
          <a:p>
            <a:pPr algn="ctr"/>
            <a:r>
              <a:rPr lang="en-US" sz="2800" b="1" dirty="0">
                <a:latin typeface="Microsoft Himalaya" panose="01010100010101010101" pitchFamily="2" charset="0"/>
                <a:ea typeface="Microsoft Himalaya" panose="01010100010101010101" pitchFamily="2" charset="0"/>
                <a:cs typeface="Microsoft Himalaya" panose="01010100010101010101" pitchFamily="2" charset="0"/>
              </a:rPr>
              <a:t>ZENBOOK </a:t>
            </a:r>
            <a:endParaRPr lang="en-CY" sz="28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pic>
        <p:nvPicPr>
          <p:cNvPr id="45" name="Εικόνα 44"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B5F5B35D-9774-6071-A572-C9C23FE2B08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371242" y="832036"/>
            <a:ext cx="3185574" cy="2042035"/>
          </a:xfrm>
          <a:prstGeom prst="rect">
            <a:avLst/>
          </a:prstGeom>
        </p:spPr>
      </p:pic>
      <p:sp>
        <p:nvSpPr>
          <p:cNvPr id="46" name="TextBox 45">
            <a:extLst>
              <a:ext uri="{FF2B5EF4-FFF2-40B4-BE49-F238E27FC236}">
                <a16:creationId xmlns:a16="http://schemas.microsoft.com/office/drawing/2014/main" id="{055DEB8E-E0ED-6C92-07FD-73C467A654B5}"/>
              </a:ext>
            </a:extLst>
          </p:cNvPr>
          <p:cNvSpPr txBox="1"/>
          <p:nvPr/>
        </p:nvSpPr>
        <p:spPr>
          <a:xfrm>
            <a:off x="3313025" y="2931630"/>
            <a:ext cx="3447323" cy="584775"/>
          </a:xfrm>
          <a:prstGeom prst="rect">
            <a:avLst/>
          </a:prstGeom>
          <a:noFill/>
        </p:spPr>
        <p:txBody>
          <a:bodyPr wrap="square" rtlCol="0">
            <a:spAutoFit/>
          </a:bodyPr>
          <a:lstStyle/>
          <a:p>
            <a:r>
              <a:rPr lang="en-GB" sz="800" b="1" dirty="0">
                <a:solidFill>
                  <a:srgbClr val="0070C0"/>
                </a:solidFill>
              </a:rPr>
              <a:t>90NB14W3-M00S30</a:t>
            </a:r>
            <a:r>
              <a:rPr lang="en-GB" sz="800" dirty="0">
                <a:solidFill>
                  <a:srgbClr val="0070C0"/>
                </a:solidFill>
              </a:rPr>
              <a:t> </a:t>
            </a:r>
            <a:r>
              <a:rPr lang="en-GB" sz="800" b="1" dirty="0"/>
              <a:t>ASUS NOTEBOOK ZENBOOK 14, UX3405CA-OLED-PZ532X</a:t>
            </a:r>
            <a:r>
              <a:rPr lang="en-GB" sz="800" dirty="0"/>
              <a:t>, INTEL ULTRA 9 285H 2.9-5.4GHz/24MB, 16C, 13 TOPS, 32GB, 1TB SSD M.2 NVMe PCIe4, INTEL ARC, 14'' OLED 3K 2880x1800 500NITS TOUCH, WIFI7, BT, USB-A, USB4, HDMI, WIN 11 PRO, 2YW, BLUE </a:t>
            </a:r>
            <a:r>
              <a:rPr lang="en-CY" sz="800" b="1" dirty="0">
                <a:solidFill>
                  <a:srgbClr val="FF0000"/>
                </a:solidFill>
              </a:rPr>
              <a:t>€</a:t>
            </a:r>
            <a:r>
              <a:rPr lang="en-US" sz="800" b="1" dirty="0">
                <a:solidFill>
                  <a:srgbClr val="FF0000"/>
                </a:solidFill>
              </a:rPr>
              <a:t> 1.947 - SPECIAL OFFER</a:t>
            </a:r>
            <a:endParaRPr lang="en-GB" sz="800" b="1" dirty="0">
              <a:solidFill>
                <a:srgbClr val="FF0000"/>
              </a:solidFill>
            </a:endParaRPr>
          </a:p>
        </p:txBody>
      </p:sp>
      <p:pic>
        <p:nvPicPr>
          <p:cNvPr id="26" name="Εικόνα 25" descr="Εικόνα που περιέχει ηλεκτρονικές συσκευές, υπολογιστής, notebook/σημειωματάριο,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4B5C6CBD-C27A-B322-A6D8-12D0E5B68D9B}"/>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413016" y="761808"/>
            <a:ext cx="3447324" cy="4713201"/>
          </a:xfrm>
          <a:prstGeom prst="rect">
            <a:avLst/>
          </a:prstGeom>
        </p:spPr>
      </p:pic>
      <p:sp>
        <p:nvSpPr>
          <p:cNvPr id="17" name="TextBox 16">
            <a:extLst>
              <a:ext uri="{FF2B5EF4-FFF2-40B4-BE49-F238E27FC236}">
                <a16:creationId xmlns:a16="http://schemas.microsoft.com/office/drawing/2014/main" id="{B6D8F4C4-E9C1-2D4F-67A8-7D23DAE3F2FC}"/>
              </a:ext>
            </a:extLst>
          </p:cNvPr>
          <p:cNvSpPr txBox="1"/>
          <p:nvPr/>
        </p:nvSpPr>
        <p:spPr>
          <a:xfrm>
            <a:off x="6604356" y="5586551"/>
            <a:ext cx="3272532" cy="584775"/>
          </a:xfrm>
          <a:prstGeom prst="rect">
            <a:avLst/>
          </a:prstGeom>
          <a:noFill/>
        </p:spPr>
        <p:txBody>
          <a:bodyPr wrap="square" rtlCol="0">
            <a:spAutoFit/>
          </a:bodyPr>
          <a:lstStyle/>
          <a:p>
            <a:r>
              <a:rPr lang="en-GB" sz="800" b="1" dirty="0">
                <a:solidFill>
                  <a:srgbClr val="0070C0"/>
                </a:solidFill>
              </a:rPr>
              <a:t>90NB14X1-M00DF0</a:t>
            </a:r>
            <a:r>
              <a:rPr lang="en-GB" sz="800" dirty="0">
                <a:solidFill>
                  <a:srgbClr val="0070C0"/>
                </a:solidFill>
              </a:rPr>
              <a:t> </a:t>
            </a:r>
            <a:r>
              <a:rPr lang="en-GB" sz="800" b="1" dirty="0"/>
              <a:t>ASUS NOTEBOOK ZENBOOK DUO, UX8406CA-OLED-PZ067X</a:t>
            </a:r>
            <a:r>
              <a:rPr lang="en-GB" sz="800" dirty="0"/>
              <a:t>, INTEL ULTRA 7 155H, 1.4-4.8GHz/24MB, 16C, 32GB, 1TB SSD M.2 </a:t>
            </a:r>
            <a:r>
              <a:rPr lang="en-GB" sz="800" dirty="0" err="1"/>
              <a:t>NVMe</a:t>
            </a:r>
            <a:r>
              <a:rPr lang="en-GB" sz="800" dirty="0"/>
              <a:t> PCIe4, INTEL ARC, 14'' OLED 3K 2880x1800 500NITS, WIFI7, BT, USB-A, USB4, HDMI, WIN 11 PRO, 2YW, GREY </a:t>
            </a:r>
            <a:r>
              <a:rPr lang="en-CY" sz="800" b="1" dirty="0">
                <a:solidFill>
                  <a:srgbClr val="FF0000"/>
                </a:solidFill>
              </a:rPr>
              <a:t>€</a:t>
            </a:r>
            <a:r>
              <a:rPr lang="en-US" sz="800" b="1" dirty="0">
                <a:solidFill>
                  <a:srgbClr val="FF0000"/>
                </a:solidFill>
              </a:rPr>
              <a:t> 2.405</a:t>
            </a:r>
            <a:endParaRPr lang="en-CY" sz="800" b="1" dirty="0">
              <a:solidFill>
                <a:srgbClr val="FF0000"/>
              </a:solidFill>
            </a:endParaRPr>
          </a:p>
        </p:txBody>
      </p:sp>
      <p:sp>
        <p:nvSpPr>
          <p:cNvPr id="2" name="Rectangle 10"/>
          <p:cNvSpPr/>
          <p:nvPr/>
        </p:nvSpPr>
        <p:spPr>
          <a:xfrm>
            <a:off x="0" y="6321209"/>
            <a:ext cx="9912819"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49" name="Rectangle 48"/>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207257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Πίνακας 10">
            <a:extLst>
              <a:ext uri="{FF2B5EF4-FFF2-40B4-BE49-F238E27FC236}">
                <a16:creationId xmlns:a16="http://schemas.microsoft.com/office/drawing/2014/main" id="{ADB98AF2-5093-CD1B-B8DA-32301097BB78}"/>
              </a:ext>
            </a:extLst>
          </p:cNvPr>
          <p:cNvGraphicFramePr>
            <a:graphicFrameLocks noGrp="1"/>
          </p:cNvGraphicFramePr>
          <p:nvPr>
            <p:extLst>
              <p:ext uri="{D42A27DB-BD31-4B8C-83A1-F6EECF244321}">
                <p14:modId xmlns:p14="http://schemas.microsoft.com/office/powerpoint/2010/main" val="1188265640"/>
              </p:ext>
            </p:extLst>
          </p:nvPr>
        </p:nvGraphicFramePr>
        <p:xfrm>
          <a:off x="-2" y="-90287"/>
          <a:ext cx="9899180" cy="457914"/>
        </p:xfrm>
        <a:graphic>
          <a:graphicData uri="http://schemas.openxmlformats.org/drawingml/2006/table">
            <a:tbl>
              <a:tblPr firstRow="1" bandRow="1">
                <a:tableStyleId>{5940675A-B579-460E-94D1-54222C63F5DA}</a:tableStyleId>
              </a:tblPr>
              <a:tblGrid>
                <a:gridCol w="9899180">
                  <a:extLst>
                    <a:ext uri="{9D8B030D-6E8A-4147-A177-3AD203B41FA5}">
                      <a16:colId xmlns:a16="http://schemas.microsoft.com/office/drawing/2014/main" val="3905695169"/>
                    </a:ext>
                  </a:extLst>
                </a:gridCol>
              </a:tblGrid>
              <a:tr h="457914">
                <a:tc>
                  <a:txBody>
                    <a:bodyPr/>
                    <a:lstStyle/>
                    <a:p>
                      <a:endParaRPr lang="en-CY" dirty="0"/>
                    </a:p>
                  </a:txBody>
                  <a:tcPr>
                    <a:solidFill>
                      <a:srgbClr val="37CFFF"/>
                    </a:solidFill>
                  </a:tcPr>
                </a:tc>
                <a:extLst>
                  <a:ext uri="{0D108BD9-81ED-4DB2-BD59-A6C34878D82A}">
                    <a16:rowId xmlns:a16="http://schemas.microsoft.com/office/drawing/2014/main" val="3315549955"/>
                  </a:ext>
                </a:extLst>
              </a:tr>
            </a:tbl>
          </a:graphicData>
        </a:graphic>
      </p:graphicFrame>
      <p:sp>
        <p:nvSpPr>
          <p:cNvPr id="4" name="Rectangle 3"/>
          <p:cNvSpPr/>
          <p:nvPr/>
        </p:nvSpPr>
        <p:spPr>
          <a:xfrm>
            <a:off x="-2" y="-9565"/>
            <a:ext cx="9906002" cy="378597"/>
          </a:xfrm>
          <a:prstGeom prst="rect">
            <a:avLst/>
          </a:prstGeom>
          <a:noFill/>
          <a:ln w="3175">
            <a:solidFill>
              <a:schemeClr val="tx1"/>
            </a:solidFill>
          </a:ln>
          <a:effectLst>
            <a:outerShdw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3090EC9-F970-63B4-C95F-1755BC7B65E5}"/>
              </a:ext>
            </a:extLst>
          </p:cNvPr>
          <p:cNvSpPr txBox="1"/>
          <p:nvPr/>
        </p:nvSpPr>
        <p:spPr>
          <a:xfrm>
            <a:off x="18689" y="4790605"/>
            <a:ext cx="4806595" cy="1200329"/>
          </a:xfrm>
          <a:prstGeom prst="rect">
            <a:avLst/>
          </a:prstGeom>
          <a:noFill/>
        </p:spPr>
        <p:txBody>
          <a:bodyPr wrap="square" rtlCol="0">
            <a:spAutoFit/>
          </a:bodyPr>
          <a:lstStyle/>
          <a:p>
            <a:r>
              <a:rPr lang="en-GB" sz="800" b="1" dirty="0">
                <a:solidFill>
                  <a:srgbClr val="0070C0"/>
                </a:solidFill>
              </a:rPr>
              <a:t>90NB0ZR3-M033E0</a:t>
            </a:r>
            <a:r>
              <a:rPr lang="en-GB" sz="800" b="1" dirty="0"/>
              <a:t> ASUS NOTEBOOK VIVOBOOK GO 15, E1504FA-NJ301W</a:t>
            </a:r>
            <a:r>
              <a:rPr lang="en-GB" sz="800" dirty="0"/>
              <a:t>, RYZEN 5 7520U, 2.8-4.3GHz/6MB, 4 CORES, 8GB, 512GB SSD M.2 NVMe PCIe3, AMD RADEON GRAPHICS, 15.6'' FHD 1920x1080, WIFI6, BT, USB-A, USB-C, HDMI, WIN 11 HOME, 2YW, GREEN GREY  </a:t>
            </a:r>
            <a:r>
              <a:rPr lang="en-GB" sz="800" b="1" dirty="0">
                <a:solidFill>
                  <a:srgbClr val="FF0000"/>
                </a:solidFill>
              </a:rPr>
              <a:t>€ 573 </a:t>
            </a:r>
            <a:r>
              <a:rPr lang="en-US" sz="800" b="1" dirty="0">
                <a:solidFill>
                  <a:srgbClr val="FF0000"/>
                </a:solidFill>
              </a:rPr>
              <a:t>- SPECIAL OFFER</a:t>
            </a:r>
            <a:endParaRPr lang="en-GB" sz="800" dirty="0"/>
          </a:p>
          <a:p>
            <a:r>
              <a:rPr lang="en-GB" sz="800" b="1" dirty="0">
                <a:solidFill>
                  <a:srgbClr val="0070C0"/>
                </a:solidFill>
              </a:rPr>
              <a:t>90NB0ZR3-M033F0</a:t>
            </a:r>
            <a:r>
              <a:rPr lang="en-GB" sz="800" b="1" dirty="0"/>
              <a:t> ASUS NOTEBOOK VIVOBOOK GO 15, E1504FA-NJ302W</a:t>
            </a:r>
            <a:r>
              <a:rPr lang="en-GB" sz="800" dirty="0"/>
              <a:t>, RYZEN 5 7520U, 2.8-4.3GHz/6MB, 4 CORES, 16GB, 512GB SSD M.2 NVMe PCIe3, AMD RADEON GRAPHICS, 15.6'' FHD 1920x1080, WIFI6, BT, USB-A, USB-C, HDMI, WIN 11 HOME, 2YW, GREEN GREY </a:t>
            </a:r>
            <a:r>
              <a:rPr lang="en-CY" sz="800" b="1" dirty="0">
                <a:solidFill>
                  <a:srgbClr val="FF0000"/>
                </a:solidFill>
              </a:rPr>
              <a:t>€</a:t>
            </a:r>
            <a:r>
              <a:rPr lang="en-US" sz="800" b="1" dirty="0">
                <a:solidFill>
                  <a:srgbClr val="FF0000"/>
                </a:solidFill>
              </a:rPr>
              <a:t> 632 - SPECIAL OFFER</a:t>
            </a:r>
          </a:p>
          <a:p>
            <a:r>
              <a:rPr lang="en-GB" sz="800" b="1" dirty="0">
                <a:solidFill>
                  <a:srgbClr val="0070C0"/>
                </a:solidFill>
              </a:rPr>
              <a:t>90NB0ZR3-M033H0</a:t>
            </a:r>
            <a:r>
              <a:rPr lang="en-GB" sz="800" b="1" dirty="0"/>
              <a:t>ASUS NOTEBOOK VIVOBOOK GO 15, E1504FA-NJ936W</a:t>
            </a:r>
            <a:r>
              <a:rPr lang="en-GB" sz="800" dirty="0"/>
              <a:t>, AMD RYZEN 3 7320U, 2.4-4.1GHz/6MB, 4 CORES, 8GB, 512GB SSD M.2 NVMe PCIe3, AMD RADEON GRAPHICS, 15.6'' FHD 1920x1080, WIFI6, BT, USB-A, USB-C, HDMI, WIN 11 HOME, 2YW, GREEN GREY </a:t>
            </a:r>
            <a:r>
              <a:rPr lang="en-CY" sz="800" b="1" dirty="0">
                <a:solidFill>
                  <a:srgbClr val="FF0000"/>
                </a:solidFill>
              </a:rPr>
              <a:t>€</a:t>
            </a:r>
            <a:r>
              <a:rPr lang="en-US" sz="800" b="1" dirty="0">
                <a:solidFill>
                  <a:srgbClr val="FF0000"/>
                </a:solidFill>
              </a:rPr>
              <a:t> 528 - SPECIAL OFFER</a:t>
            </a:r>
            <a:endParaRPr lang="en-GB" sz="800" b="1" dirty="0">
              <a:solidFill>
                <a:srgbClr val="FF0000"/>
              </a:solidFill>
            </a:endParaRPr>
          </a:p>
        </p:txBody>
      </p:sp>
      <p:sp>
        <p:nvSpPr>
          <p:cNvPr id="21" name="TextBox 20">
            <a:extLst>
              <a:ext uri="{FF2B5EF4-FFF2-40B4-BE49-F238E27FC236}">
                <a16:creationId xmlns:a16="http://schemas.microsoft.com/office/drawing/2014/main" id="{06A81E67-739D-87DC-D818-270378DAB8B7}"/>
              </a:ext>
            </a:extLst>
          </p:cNvPr>
          <p:cNvSpPr txBox="1"/>
          <p:nvPr/>
        </p:nvSpPr>
        <p:spPr>
          <a:xfrm>
            <a:off x="-2" y="2370338"/>
            <a:ext cx="4934310" cy="461665"/>
          </a:xfrm>
          <a:prstGeom prst="rect">
            <a:avLst/>
          </a:prstGeom>
          <a:noFill/>
        </p:spPr>
        <p:txBody>
          <a:bodyPr wrap="square" rtlCol="0">
            <a:spAutoFit/>
          </a:bodyPr>
          <a:lstStyle/>
          <a:p>
            <a:r>
              <a:rPr lang="en-GB" sz="800" b="1" dirty="0">
                <a:solidFill>
                  <a:srgbClr val="0070C0"/>
                </a:solidFill>
              </a:rPr>
              <a:t>90NB0UJ5-M01NX0 </a:t>
            </a:r>
            <a:r>
              <a:rPr lang="en-GB" sz="800" b="1" dirty="0"/>
              <a:t>ASUS NOTEBOOK VIVOBOOK GO 15, E510KA-BR136WS</a:t>
            </a:r>
            <a:r>
              <a:rPr lang="en-GB" sz="800" dirty="0"/>
              <a:t>, INTEL CELERON N4500,1.1-2.8GHz/4MB, 2C, 4GB, 128GB eMMC, INTEL HD GRAPHICS, 15.6'' HD 1366x768 LED 200NITS ANTIGLARE, WIFI5, BT, USB-A, USB-C, HDMI, WIN 11 HOME S MODE, 2YW, STAR BLACK </a:t>
            </a:r>
            <a:r>
              <a:rPr lang="en-CY" sz="800" b="1" dirty="0">
                <a:solidFill>
                  <a:srgbClr val="FF0000"/>
                </a:solidFill>
              </a:rPr>
              <a:t>€</a:t>
            </a:r>
            <a:r>
              <a:rPr lang="en-US" sz="800" b="1" dirty="0">
                <a:solidFill>
                  <a:srgbClr val="FF0000"/>
                </a:solidFill>
              </a:rPr>
              <a:t> 370 - SPECIAL OFFER</a:t>
            </a:r>
            <a:endParaRPr lang="en-GB" sz="800" b="1" dirty="0">
              <a:solidFill>
                <a:srgbClr val="FF0000"/>
              </a:solidFill>
            </a:endParaRPr>
          </a:p>
        </p:txBody>
      </p:sp>
      <p:sp>
        <p:nvSpPr>
          <p:cNvPr id="3" name="TextBox 2">
            <a:extLst>
              <a:ext uri="{FF2B5EF4-FFF2-40B4-BE49-F238E27FC236}">
                <a16:creationId xmlns:a16="http://schemas.microsoft.com/office/drawing/2014/main" id="{CBA0B4AB-286D-46DC-4F79-6DA2FF3FE2F4}"/>
              </a:ext>
            </a:extLst>
          </p:cNvPr>
          <p:cNvSpPr txBox="1"/>
          <p:nvPr/>
        </p:nvSpPr>
        <p:spPr>
          <a:xfrm>
            <a:off x="4825284" y="4786697"/>
            <a:ext cx="5080715" cy="1569660"/>
          </a:xfrm>
          <a:prstGeom prst="rect">
            <a:avLst/>
          </a:prstGeom>
          <a:noFill/>
        </p:spPr>
        <p:txBody>
          <a:bodyPr wrap="square" rtlCol="0">
            <a:spAutoFit/>
          </a:bodyPr>
          <a:lstStyle/>
          <a:p>
            <a:r>
              <a:rPr lang="en-GB" sz="800" b="1" dirty="0">
                <a:solidFill>
                  <a:srgbClr val="0070C0"/>
                </a:solidFill>
              </a:rPr>
              <a:t>90NB10J1-M03670</a:t>
            </a:r>
            <a:r>
              <a:rPr lang="en-GB" sz="800" dirty="0"/>
              <a:t> </a:t>
            </a:r>
            <a:r>
              <a:rPr lang="en-GB" sz="800" b="1" dirty="0"/>
              <a:t>ASUS NOTEBOOK VIVOBOOK 15, X1504VA-BQ322</a:t>
            </a:r>
            <a:r>
              <a:rPr lang="en-GB" sz="800" dirty="0"/>
              <a:t>, INTEL i3-1315U, 1.2-4.50GHz/10MB, 6 CORES, 8GB, 512GB SSD M.2 NVMe PCIe3, INTEL UHD GRAPHICS, 15.6'' FHD 1920x1080 250 NITS, WIFI6, BT, USB-A, USB-C, HDMI, DOS, 2YW, QUIET BLUE </a:t>
            </a:r>
            <a:r>
              <a:rPr lang="en-CY" sz="800" b="1" dirty="0">
                <a:solidFill>
                  <a:srgbClr val="FF0000"/>
                </a:solidFill>
              </a:rPr>
              <a:t>€</a:t>
            </a:r>
            <a:r>
              <a:rPr lang="en-US" sz="800" b="1" dirty="0">
                <a:solidFill>
                  <a:srgbClr val="FF0000"/>
                </a:solidFill>
              </a:rPr>
              <a:t> 513</a:t>
            </a:r>
            <a:endParaRPr lang="en-GB" sz="800" dirty="0"/>
          </a:p>
          <a:p>
            <a:r>
              <a:rPr lang="en-GB" sz="800" b="1" dirty="0">
                <a:solidFill>
                  <a:srgbClr val="0070C0"/>
                </a:solidFill>
              </a:rPr>
              <a:t>90NB10J1-M03660</a:t>
            </a:r>
            <a:r>
              <a:rPr lang="en-GB" sz="800" dirty="0"/>
              <a:t> </a:t>
            </a:r>
            <a:r>
              <a:rPr lang="en-GB" sz="800" b="1" dirty="0"/>
              <a:t>ASUS NOTEBOOK VIVOBOOK 15, X1504VA-BQ1747</a:t>
            </a:r>
            <a:r>
              <a:rPr lang="en-GB" sz="800" dirty="0"/>
              <a:t>, INTEL i5-1334U, 3.4-4.6GHz/12MB, 10 CORES, 16GB, 512GB SSD M.2 NVMe PCIe3, INTEL IRIS XE GRAPHICS, 15.6'' FHD 1920x1080 250NITS, WIFI6, BT, USB-A, USB-C, HDMI, DOS, 2YW, QUIET BLUE </a:t>
            </a:r>
            <a:r>
              <a:rPr lang="en-CY" sz="800" b="1" dirty="0">
                <a:solidFill>
                  <a:srgbClr val="FF0000"/>
                </a:solidFill>
              </a:rPr>
              <a:t>€</a:t>
            </a:r>
            <a:r>
              <a:rPr lang="en-US" sz="800" b="1" dirty="0">
                <a:solidFill>
                  <a:srgbClr val="FF0000"/>
                </a:solidFill>
              </a:rPr>
              <a:t> 617</a:t>
            </a:r>
            <a:endParaRPr lang="en-GB" sz="800" dirty="0"/>
          </a:p>
          <a:p>
            <a:r>
              <a:rPr lang="en-GB" sz="800" b="1" dirty="0">
                <a:solidFill>
                  <a:srgbClr val="0070C0"/>
                </a:solidFill>
              </a:rPr>
              <a:t>90NB10J1-M03690</a:t>
            </a:r>
            <a:r>
              <a:rPr lang="en-GB" sz="800" dirty="0"/>
              <a:t> </a:t>
            </a:r>
            <a:r>
              <a:rPr lang="en-GB" sz="800" b="1" dirty="0"/>
              <a:t>ASUS NOTEBOOK VIVOBOOK 15, X1504VA-BQ721</a:t>
            </a:r>
            <a:r>
              <a:rPr lang="en-GB" sz="800" dirty="0"/>
              <a:t>, INTEL i7-1355U, 3.7-5GHZ/12MB, 10 CORES, 16GB, 512GB SSD M.2 NVMe PCIe3, INTEL IRIS XE GRAPHICS, 15.6'' FHD 1920x1080 250NITS, WIFI6, BT, USB-A, USB-C, HDMI, DOS, 2YW, QUIET BLUE  </a:t>
            </a:r>
            <a:r>
              <a:rPr lang="en-CY" sz="800" b="1" dirty="0">
                <a:solidFill>
                  <a:srgbClr val="FF0000"/>
                </a:solidFill>
              </a:rPr>
              <a:t>€</a:t>
            </a:r>
            <a:r>
              <a:rPr lang="en-US" sz="800" b="1" dirty="0">
                <a:solidFill>
                  <a:srgbClr val="FF0000"/>
                </a:solidFill>
              </a:rPr>
              <a:t>  742</a:t>
            </a:r>
            <a:endParaRPr lang="en-GB" sz="800" dirty="0"/>
          </a:p>
          <a:p>
            <a:r>
              <a:rPr lang="en-GB" sz="800" dirty="0"/>
              <a:t> </a:t>
            </a:r>
            <a:r>
              <a:rPr lang="en-GB" sz="800" b="1" dirty="0">
                <a:solidFill>
                  <a:srgbClr val="0070C0"/>
                </a:solidFill>
              </a:rPr>
              <a:t>90NB10J1-M03640 </a:t>
            </a:r>
            <a:r>
              <a:rPr lang="en-GB" sz="800" b="1" dirty="0"/>
              <a:t>ASUS NOTEBOOK VIVOBOOK 15, X1504VA-BQ2666W</a:t>
            </a:r>
            <a:r>
              <a:rPr lang="en-GB" sz="800" dirty="0"/>
              <a:t>, INTEL i7-1355U, 3.7-5GHZ/12MB, 10 CORES, 16GB, 1TB SSD M.2 NVMe PCIe3, INTEL IRIS XE GRAPHICS, 15.6'' FHD 1920x1080 250NITS, WIFI6, BT, USB-A, USB-C, HDMI, WIN 11 HOME, 2YW, QUIET BLUE </a:t>
            </a:r>
            <a:r>
              <a:rPr lang="en-CY" sz="800" b="1" dirty="0">
                <a:solidFill>
                  <a:srgbClr val="FF0000"/>
                </a:solidFill>
              </a:rPr>
              <a:t>€</a:t>
            </a:r>
            <a:r>
              <a:rPr lang="en-US" sz="800" b="1" dirty="0">
                <a:solidFill>
                  <a:srgbClr val="FF0000"/>
                </a:solidFill>
              </a:rPr>
              <a:t> 891 - SPECIAL OFFER</a:t>
            </a:r>
            <a:endParaRPr lang="en-GB" sz="800" b="1" dirty="0">
              <a:solidFill>
                <a:srgbClr val="FF0000"/>
              </a:solidFill>
            </a:endParaRPr>
          </a:p>
        </p:txBody>
      </p:sp>
      <p:sp>
        <p:nvSpPr>
          <p:cNvPr id="16" name="TextBox 15">
            <a:extLst>
              <a:ext uri="{FF2B5EF4-FFF2-40B4-BE49-F238E27FC236}">
                <a16:creationId xmlns:a16="http://schemas.microsoft.com/office/drawing/2014/main" id="{A721AEB7-D65F-7D87-0B68-E4C534654960}"/>
              </a:ext>
            </a:extLst>
          </p:cNvPr>
          <p:cNvSpPr txBox="1"/>
          <p:nvPr/>
        </p:nvSpPr>
        <p:spPr>
          <a:xfrm>
            <a:off x="4860656" y="2369408"/>
            <a:ext cx="4934310" cy="461665"/>
          </a:xfrm>
          <a:prstGeom prst="rect">
            <a:avLst/>
          </a:prstGeom>
          <a:noFill/>
        </p:spPr>
        <p:txBody>
          <a:bodyPr wrap="square" rtlCol="0">
            <a:spAutoFit/>
          </a:bodyPr>
          <a:lstStyle/>
          <a:p>
            <a:r>
              <a:rPr lang="en-GB" sz="800" b="1" dirty="0">
                <a:solidFill>
                  <a:srgbClr val="0070C0"/>
                </a:solidFill>
              </a:rPr>
              <a:t>90NB0X21-M010S0</a:t>
            </a:r>
            <a:r>
              <a:rPr lang="en-GB" sz="800" dirty="0"/>
              <a:t> </a:t>
            </a:r>
            <a:r>
              <a:rPr lang="en-GB" sz="800" b="1" dirty="0"/>
              <a:t>ASUS NOTEBOOK VIVOBOOK 15, M1502YA-NJ574W</a:t>
            </a:r>
            <a:r>
              <a:rPr lang="en-GB" sz="800" dirty="0"/>
              <a:t>, RYZEN 7 5825U, 2-4.5GHz/16MB, 8 CORES, 16GB, 1TB SSD M.2 NVMe PCIe3, AMD RADEON GRAPHICS, 15.6'' FHD 1920x1080 250 NITS, WIFI6, BT, USB-A, USB-C, HDMI, WIN 11 HOME, 2YW, QUIET BLUE </a:t>
            </a:r>
            <a:r>
              <a:rPr lang="en-CY" sz="800" b="1" dirty="0">
                <a:solidFill>
                  <a:srgbClr val="FF0000"/>
                </a:solidFill>
              </a:rPr>
              <a:t>€</a:t>
            </a:r>
            <a:r>
              <a:rPr lang="en-US" sz="800" b="1" dirty="0">
                <a:solidFill>
                  <a:srgbClr val="FF0000"/>
                </a:solidFill>
              </a:rPr>
              <a:t> 742</a:t>
            </a:r>
            <a:endParaRPr lang="en-GB" sz="800" b="1" dirty="0">
              <a:solidFill>
                <a:srgbClr val="FF0000"/>
              </a:solidFill>
            </a:endParaRPr>
          </a:p>
        </p:txBody>
      </p:sp>
      <p:pic>
        <p:nvPicPr>
          <p:cNvPr id="18" name="Εικόνα 17"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38467B72-EBC8-9255-290F-998CA17CBBF7}"/>
              </a:ext>
            </a:extLst>
          </p:cNvPr>
          <p:cNvPicPr preferRelativeResize="0">
            <a:picLocks/>
          </p:cNvPicPr>
          <p:nvPr/>
        </p:nvPicPr>
        <p:blipFill>
          <a:blip r:embed="rId2" cstate="email">
            <a:extLst>
              <a:ext uri="{28A0092B-C50C-407E-A947-70E740481C1C}">
                <a14:useLocalDpi xmlns:a14="http://schemas.microsoft.com/office/drawing/2010/main"/>
              </a:ext>
            </a:extLst>
          </a:blip>
          <a:stretch>
            <a:fillRect/>
          </a:stretch>
        </p:blipFill>
        <p:spPr>
          <a:xfrm>
            <a:off x="1137975" y="825470"/>
            <a:ext cx="2444003" cy="1457745"/>
          </a:xfrm>
          <a:prstGeom prst="rect">
            <a:avLst/>
          </a:prstGeom>
        </p:spPr>
      </p:pic>
      <p:pic>
        <p:nvPicPr>
          <p:cNvPr id="24" name="Εικόνα 23" descr="Εικόνα που περιέχει ηλεκτρονικές συσκευές, υπολογιστής, notebook/σημειωματάριο,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94A34C9A-3E4A-78EC-5A49-B6B0DCB2D7D3}"/>
              </a:ext>
            </a:extLst>
          </p:cNvPr>
          <p:cNvPicPr preferRelativeResize="0">
            <a:picLocks/>
          </p:cNvPicPr>
          <p:nvPr/>
        </p:nvPicPr>
        <p:blipFill>
          <a:blip r:embed="rId3" cstate="email">
            <a:extLst>
              <a:ext uri="{28A0092B-C50C-407E-A947-70E740481C1C}">
                <a14:useLocalDpi xmlns:a14="http://schemas.microsoft.com/office/drawing/2010/main"/>
              </a:ext>
            </a:extLst>
          </a:blip>
          <a:stretch>
            <a:fillRect/>
          </a:stretch>
        </p:blipFill>
        <p:spPr>
          <a:xfrm>
            <a:off x="1137975" y="3256935"/>
            <a:ext cx="2444003" cy="1457745"/>
          </a:xfrm>
          <a:prstGeom prst="rect">
            <a:avLst/>
          </a:prstGeom>
        </p:spPr>
      </p:pic>
      <p:pic>
        <p:nvPicPr>
          <p:cNvPr id="27" name="Εικόνα 26"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566D3230-A1BF-D903-0E3A-3BE46E8D6087}"/>
              </a:ext>
            </a:extLst>
          </p:cNvPr>
          <p:cNvPicPr preferRelativeResize="0">
            <a:picLocks/>
          </p:cNvPicPr>
          <p:nvPr/>
        </p:nvPicPr>
        <p:blipFill>
          <a:blip r:embed="rId4" cstate="email">
            <a:extLst>
              <a:ext uri="{28A0092B-C50C-407E-A947-70E740481C1C}">
                <a14:useLocalDpi xmlns:a14="http://schemas.microsoft.com/office/drawing/2010/main"/>
              </a:ext>
            </a:extLst>
          </a:blip>
          <a:stretch>
            <a:fillRect/>
          </a:stretch>
        </p:blipFill>
        <p:spPr>
          <a:xfrm>
            <a:off x="6052555" y="821878"/>
            <a:ext cx="2444003" cy="1457745"/>
          </a:xfrm>
          <a:prstGeom prst="rect">
            <a:avLst/>
          </a:prstGeom>
        </p:spPr>
      </p:pic>
      <p:pic>
        <p:nvPicPr>
          <p:cNvPr id="29" name="Εικόνα 28" descr="Εικόνα που περιέχει ηλεκτρονικές συσκευές, υπολογιστής, φορητός υπολογιστής, συσκευή εξόδου&#10;&#10;Το περιεχόμενο που δημιουργείται από AI ενδέχεται να είναι εσφαλμένο.">
            <a:extLst>
              <a:ext uri="{FF2B5EF4-FFF2-40B4-BE49-F238E27FC236}">
                <a16:creationId xmlns:a16="http://schemas.microsoft.com/office/drawing/2014/main" id="{BCD7A17C-D1E9-EEF0-009F-602160E2BF5D}"/>
              </a:ext>
            </a:extLst>
          </p:cNvPr>
          <p:cNvPicPr preferRelativeResize="0">
            <a:picLocks/>
          </p:cNvPicPr>
          <p:nvPr/>
        </p:nvPicPr>
        <p:blipFill>
          <a:blip r:embed="rId5" cstate="email">
            <a:extLst>
              <a:ext uri="{28A0092B-C50C-407E-A947-70E740481C1C}">
                <a14:useLocalDpi xmlns:a14="http://schemas.microsoft.com/office/drawing/2010/main"/>
              </a:ext>
            </a:extLst>
          </a:blip>
          <a:stretch>
            <a:fillRect/>
          </a:stretch>
        </p:blipFill>
        <p:spPr>
          <a:xfrm>
            <a:off x="6105809" y="3256935"/>
            <a:ext cx="2444003" cy="1457745"/>
          </a:xfrm>
          <a:prstGeom prst="rect">
            <a:avLst/>
          </a:prstGeom>
        </p:spPr>
      </p:pic>
      <p:sp>
        <p:nvSpPr>
          <p:cNvPr id="31" name="Ορθογώνιο 30">
            <a:extLst>
              <a:ext uri="{FF2B5EF4-FFF2-40B4-BE49-F238E27FC236}">
                <a16:creationId xmlns:a16="http://schemas.microsoft.com/office/drawing/2014/main" id="{35F2ECD4-8F6B-1805-D681-C3C7C89B8BEA}"/>
              </a:ext>
            </a:extLst>
          </p:cNvPr>
          <p:cNvSpPr/>
          <p:nvPr/>
        </p:nvSpPr>
        <p:spPr>
          <a:xfrm>
            <a:off x="0" y="400538"/>
            <a:ext cx="4825284" cy="2727793"/>
          </a:xfrm>
          <a:prstGeom prst="rect">
            <a:avLst/>
          </a:prstGeom>
          <a:noFill/>
          <a:ln w="190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32" name="Ορθογώνιο 31">
            <a:extLst>
              <a:ext uri="{FF2B5EF4-FFF2-40B4-BE49-F238E27FC236}">
                <a16:creationId xmlns:a16="http://schemas.microsoft.com/office/drawing/2014/main" id="{763DD5CE-09B7-5AE9-0A95-65A4ECD98925}"/>
              </a:ext>
            </a:extLst>
          </p:cNvPr>
          <p:cNvSpPr/>
          <p:nvPr/>
        </p:nvSpPr>
        <p:spPr>
          <a:xfrm>
            <a:off x="4825284" y="409606"/>
            <a:ext cx="5080716" cy="2717795"/>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33" name="Ορθογώνιο 32">
            <a:extLst>
              <a:ext uri="{FF2B5EF4-FFF2-40B4-BE49-F238E27FC236}">
                <a16:creationId xmlns:a16="http://schemas.microsoft.com/office/drawing/2014/main" id="{1BA2677E-21F5-3916-7A6A-C5CA21107B8C}"/>
              </a:ext>
            </a:extLst>
          </p:cNvPr>
          <p:cNvSpPr/>
          <p:nvPr/>
        </p:nvSpPr>
        <p:spPr>
          <a:xfrm>
            <a:off x="-2" y="3128331"/>
            <a:ext cx="4825286" cy="3191947"/>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35" name="Ορθογώνιο 34">
            <a:extLst>
              <a:ext uri="{FF2B5EF4-FFF2-40B4-BE49-F238E27FC236}">
                <a16:creationId xmlns:a16="http://schemas.microsoft.com/office/drawing/2014/main" id="{D5D15B03-1096-1918-BBB9-C0395FF6714C}"/>
              </a:ext>
            </a:extLst>
          </p:cNvPr>
          <p:cNvSpPr/>
          <p:nvPr/>
        </p:nvSpPr>
        <p:spPr>
          <a:xfrm>
            <a:off x="4825284" y="336184"/>
            <a:ext cx="5080716" cy="333816"/>
          </a:xfrm>
          <a:prstGeom prst="rect">
            <a:avLst/>
          </a:prstGeom>
          <a:solidFill>
            <a:schemeClr val="bg1"/>
          </a:solid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36" name="TextBox 35">
            <a:extLst>
              <a:ext uri="{FF2B5EF4-FFF2-40B4-BE49-F238E27FC236}">
                <a16:creationId xmlns:a16="http://schemas.microsoft.com/office/drawing/2014/main" id="{E6E493B2-B3D6-628F-0CE5-76AF75DD31ED}"/>
              </a:ext>
            </a:extLst>
          </p:cNvPr>
          <p:cNvSpPr txBox="1"/>
          <p:nvPr/>
        </p:nvSpPr>
        <p:spPr>
          <a:xfrm>
            <a:off x="6460619" y="262650"/>
            <a:ext cx="1756970" cy="523220"/>
          </a:xfrm>
          <a:prstGeom prst="rect">
            <a:avLst/>
          </a:prstGeom>
          <a:noFill/>
        </p:spPr>
        <p:txBody>
          <a:bodyPr wrap="square" rtlCol="0">
            <a:spAutoFit/>
          </a:bodyPr>
          <a:lstStyle/>
          <a:p>
            <a:r>
              <a:rPr lang="en-US" sz="2800" b="1" dirty="0">
                <a:latin typeface="Microsoft Himalaya" panose="01010100010101010101" pitchFamily="2" charset="0"/>
                <a:ea typeface="Microsoft Himalaya" panose="01010100010101010101" pitchFamily="2" charset="0"/>
                <a:cs typeface="Microsoft Himalaya" panose="01010100010101010101" pitchFamily="2" charset="0"/>
              </a:rPr>
              <a:t>VIVOBOOK 15</a:t>
            </a:r>
            <a:endParaRPr lang="en-CY" sz="28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37" name="Ορθογώνιο 36">
            <a:extLst>
              <a:ext uri="{FF2B5EF4-FFF2-40B4-BE49-F238E27FC236}">
                <a16:creationId xmlns:a16="http://schemas.microsoft.com/office/drawing/2014/main" id="{075F1D87-3F19-7EC3-5A4C-9CB371134643}"/>
              </a:ext>
            </a:extLst>
          </p:cNvPr>
          <p:cNvSpPr/>
          <p:nvPr/>
        </p:nvSpPr>
        <p:spPr>
          <a:xfrm>
            <a:off x="0" y="333681"/>
            <a:ext cx="4825284" cy="270170"/>
          </a:xfrm>
          <a:prstGeom prst="rect">
            <a:avLst/>
          </a:prstGeom>
          <a:solidFill>
            <a:schemeClr val="bg1"/>
          </a:solid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38" name="TextBox 37">
            <a:extLst>
              <a:ext uri="{FF2B5EF4-FFF2-40B4-BE49-F238E27FC236}">
                <a16:creationId xmlns:a16="http://schemas.microsoft.com/office/drawing/2014/main" id="{E022D3D6-F078-2374-80F4-30CD46AD38D1}"/>
              </a:ext>
            </a:extLst>
          </p:cNvPr>
          <p:cNvSpPr txBox="1"/>
          <p:nvPr/>
        </p:nvSpPr>
        <p:spPr>
          <a:xfrm>
            <a:off x="1515211" y="267532"/>
            <a:ext cx="1877094" cy="523220"/>
          </a:xfrm>
          <a:prstGeom prst="rect">
            <a:avLst/>
          </a:prstGeom>
          <a:noFill/>
        </p:spPr>
        <p:txBody>
          <a:bodyPr wrap="square" rtlCol="0">
            <a:spAutoFit/>
          </a:bodyPr>
          <a:lstStyle/>
          <a:p>
            <a:r>
              <a:rPr lang="en-US" sz="2800" b="1" dirty="0">
                <a:latin typeface="Microsoft Himalaya" panose="01010100010101010101" pitchFamily="2" charset="0"/>
                <a:ea typeface="Microsoft Himalaya" panose="01010100010101010101" pitchFamily="2" charset="0"/>
                <a:cs typeface="Microsoft Himalaya" panose="01010100010101010101" pitchFamily="2" charset="0"/>
              </a:rPr>
              <a:t>VIVOBOOK GO</a:t>
            </a:r>
            <a:endParaRPr lang="en-CY" sz="28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17" name="Rectangle 10">
            <a:extLst>
              <a:ext uri="{FF2B5EF4-FFF2-40B4-BE49-F238E27FC236}">
                <a16:creationId xmlns:a16="http://schemas.microsoft.com/office/drawing/2014/main" id="{6282E6CA-2777-D4D5-E976-5BD351ACFEF8}"/>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47">
            <a:extLst>
              <a:ext uri="{FF2B5EF4-FFF2-40B4-BE49-F238E27FC236}">
                <a16:creationId xmlns:a16="http://schemas.microsoft.com/office/drawing/2014/main" id="{92A52439-2A6F-F225-11E8-E0C57503F41C}"/>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22" name="Rectangle 48">
            <a:extLst>
              <a:ext uri="{FF2B5EF4-FFF2-40B4-BE49-F238E27FC236}">
                <a16:creationId xmlns:a16="http://schemas.microsoft.com/office/drawing/2014/main" id="{12938D4F-8200-FD17-A2DC-47438F1C33D2}"/>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12" name="TextBox 11">
            <a:extLst>
              <a:ext uri="{FF2B5EF4-FFF2-40B4-BE49-F238E27FC236}">
                <a16:creationId xmlns:a16="http://schemas.microsoft.com/office/drawing/2014/main" id="{0679D47A-DE05-DBFF-D38E-C5F022C4D386}"/>
              </a:ext>
            </a:extLst>
          </p:cNvPr>
          <p:cNvSpPr txBox="1"/>
          <p:nvPr/>
        </p:nvSpPr>
        <p:spPr>
          <a:xfrm>
            <a:off x="7240911" y="0"/>
            <a:ext cx="2617802" cy="338554"/>
          </a:xfrm>
          <a:prstGeom prst="rect">
            <a:avLst/>
          </a:prstGeom>
          <a:noFill/>
        </p:spPr>
        <p:txBody>
          <a:bodyPr wrap="square" rtlCol="0">
            <a:spAutoFit/>
          </a:bodyPr>
          <a:lstStyle/>
          <a:p>
            <a:pPr algn="r"/>
            <a:r>
              <a:rPr lang="en-US" sz="800" b="1" dirty="0"/>
              <a:t>Retail File June 2025</a:t>
            </a:r>
          </a:p>
          <a:p>
            <a:pPr algn="r"/>
            <a:r>
              <a:rPr lang="en-US" sz="800" b="1" dirty="0">
                <a:solidFill>
                  <a:srgbClr val="FFFF00"/>
                </a:solidFill>
              </a:rPr>
              <a:t>S</a:t>
            </a:r>
            <a:r>
              <a:rPr lang="en-GB" sz="800" b="1" dirty="0" err="1">
                <a:solidFill>
                  <a:srgbClr val="FFFF00"/>
                </a:solidFill>
              </a:rPr>
              <a:t>pecial</a:t>
            </a:r>
            <a:r>
              <a:rPr lang="en-GB" sz="800" b="1" dirty="0">
                <a:solidFill>
                  <a:srgbClr val="FFFF00"/>
                </a:solidFill>
              </a:rPr>
              <a:t> Offers are valid until 31.07 or until stock </a:t>
            </a:r>
            <a:r>
              <a:rPr lang="en-GB" sz="800" dirty="0">
                <a:solidFill>
                  <a:srgbClr val="FFFF00"/>
                </a:solidFill>
              </a:rPr>
              <a:t>lasts.</a:t>
            </a:r>
            <a:endParaRPr lang="en-US" sz="800" dirty="0">
              <a:solidFill>
                <a:srgbClr val="FFFF00"/>
              </a:solidFill>
            </a:endParaRPr>
          </a:p>
        </p:txBody>
      </p:sp>
      <p:pic>
        <p:nvPicPr>
          <p:cNvPr id="13" name="Picture 5">
            <a:extLst>
              <a:ext uri="{FF2B5EF4-FFF2-40B4-BE49-F238E27FC236}">
                <a16:creationId xmlns:a16="http://schemas.microsoft.com/office/drawing/2014/main" id="{29661C7D-0C67-7142-728F-E9166B6ECA8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58252" y="-55851"/>
            <a:ext cx="1346917" cy="335826"/>
          </a:xfrm>
          <a:prstGeom prst="rect">
            <a:avLst/>
          </a:prstGeom>
        </p:spPr>
      </p:pic>
      <p:sp>
        <p:nvSpPr>
          <p:cNvPr id="14" name="TextBox 13">
            <a:extLst>
              <a:ext uri="{FF2B5EF4-FFF2-40B4-BE49-F238E27FC236}">
                <a16:creationId xmlns:a16="http://schemas.microsoft.com/office/drawing/2014/main" id="{A35EE09A-47F7-D94E-D6AC-114F648AC803}"/>
              </a:ext>
            </a:extLst>
          </p:cNvPr>
          <p:cNvSpPr txBox="1"/>
          <p:nvPr/>
        </p:nvSpPr>
        <p:spPr>
          <a:xfrm>
            <a:off x="2842044" y="-502"/>
            <a:ext cx="4215087"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Consumer Notebooks </a:t>
            </a:r>
            <a:r>
              <a:rPr lang="en-US" sz="1200" dirty="0">
                <a:latin typeface="Dubai Light" panose="020B0303030403030204" pitchFamily="34" charset="-78"/>
                <a:cs typeface="Dubai Light" panose="020B0303030403030204" pitchFamily="34" charset="-78"/>
              </a:rPr>
              <a:t>New Arrivals, In Stock</a:t>
            </a:r>
            <a:endParaRPr lang="en-GB" sz="11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102267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Πίνακας 61">
            <a:extLst>
              <a:ext uri="{FF2B5EF4-FFF2-40B4-BE49-F238E27FC236}">
                <a16:creationId xmlns:a16="http://schemas.microsoft.com/office/drawing/2014/main" id="{34CB8C74-C113-4631-41E4-7A9C21431D4A}"/>
              </a:ext>
            </a:extLst>
          </p:cNvPr>
          <p:cNvGraphicFramePr>
            <a:graphicFrameLocks noGrp="1"/>
          </p:cNvGraphicFramePr>
          <p:nvPr>
            <p:extLst>
              <p:ext uri="{D42A27DB-BD31-4B8C-83A1-F6EECF244321}">
                <p14:modId xmlns:p14="http://schemas.microsoft.com/office/powerpoint/2010/main" val="2696961878"/>
              </p:ext>
            </p:extLst>
          </p:nvPr>
        </p:nvGraphicFramePr>
        <p:xfrm>
          <a:off x="0" y="381014"/>
          <a:ext cx="9896232" cy="5937516"/>
        </p:xfrm>
        <a:graphic>
          <a:graphicData uri="http://schemas.openxmlformats.org/drawingml/2006/table">
            <a:tbl>
              <a:tblPr firstRow="1" bandRow="1">
                <a:effectLst>
                  <a:innerShdw blurRad="114300">
                    <a:schemeClr val="tx1"/>
                  </a:innerShdw>
                </a:effectLst>
                <a:tableStyleId>{5940675A-B579-460E-94D1-54222C63F5DA}</a:tableStyleId>
              </a:tblPr>
              <a:tblGrid>
                <a:gridCol w="4948116">
                  <a:extLst>
                    <a:ext uri="{9D8B030D-6E8A-4147-A177-3AD203B41FA5}">
                      <a16:colId xmlns:a16="http://schemas.microsoft.com/office/drawing/2014/main" val="3296344829"/>
                    </a:ext>
                  </a:extLst>
                </a:gridCol>
                <a:gridCol w="4948116">
                  <a:extLst>
                    <a:ext uri="{9D8B030D-6E8A-4147-A177-3AD203B41FA5}">
                      <a16:colId xmlns:a16="http://schemas.microsoft.com/office/drawing/2014/main" val="2634362676"/>
                    </a:ext>
                  </a:extLst>
                </a:gridCol>
              </a:tblGrid>
              <a:tr h="1979172">
                <a:tc>
                  <a:txBody>
                    <a:bodyPr/>
                    <a:lstStyle/>
                    <a:p>
                      <a:endParaRPr lang="en-CY" dirty="0"/>
                    </a:p>
                  </a:txBody>
                  <a:tcPr/>
                </a:tc>
                <a:tc>
                  <a:txBody>
                    <a:bodyPr/>
                    <a:lstStyle/>
                    <a:p>
                      <a:endParaRPr lang="en-CY" dirty="0"/>
                    </a:p>
                  </a:txBody>
                  <a:tcPr/>
                </a:tc>
                <a:extLst>
                  <a:ext uri="{0D108BD9-81ED-4DB2-BD59-A6C34878D82A}">
                    <a16:rowId xmlns:a16="http://schemas.microsoft.com/office/drawing/2014/main" val="595985087"/>
                  </a:ext>
                </a:extLst>
              </a:tr>
              <a:tr h="1979172">
                <a:tc>
                  <a:txBody>
                    <a:bodyPr/>
                    <a:lstStyle/>
                    <a:p>
                      <a:endParaRPr lang="en-CY" dirty="0"/>
                    </a:p>
                  </a:txBody>
                  <a:tcPr/>
                </a:tc>
                <a:tc>
                  <a:txBody>
                    <a:bodyPr/>
                    <a:lstStyle/>
                    <a:p>
                      <a:endParaRPr lang="en-CY"/>
                    </a:p>
                  </a:txBody>
                  <a:tcPr/>
                </a:tc>
                <a:extLst>
                  <a:ext uri="{0D108BD9-81ED-4DB2-BD59-A6C34878D82A}">
                    <a16:rowId xmlns:a16="http://schemas.microsoft.com/office/drawing/2014/main" val="1702070811"/>
                  </a:ext>
                </a:extLst>
              </a:tr>
              <a:tr h="1979172">
                <a:tc>
                  <a:txBody>
                    <a:bodyPr/>
                    <a:lstStyle/>
                    <a:p>
                      <a:endParaRPr lang="en-CY" dirty="0"/>
                    </a:p>
                  </a:txBody>
                  <a:tcPr/>
                </a:tc>
                <a:tc>
                  <a:txBody>
                    <a:bodyPr/>
                    <a:lstStyle/>
                    <a:p>
                      <a:endParaRPr lang="en-CY" dirty="0"/>
                    </a:p>
                  </a:txBody>
                  <a:tcPr/>
                </a:tc>
                <a:extLst>
                  <a:ext uri="{0D108BD9-81ED-4DB2-BD59-A6C34878D82A}">
                    <a16:rowId xmlns:a16="http://schemas.microsoft.com/office/drawing/2014/main" val="1490812152"/>
                  </a:ext>
                </a:extLst>
              </a:tr>
            </a:tbl>
          </a:graphicData>
        </a:graphic>
      </p:graphicFrame>
      <p:sp>
        <p:nvSpPr>
          <p:cNvPr id="4" name="TextBox 3">
            <a:extLst>
              <a:ext uri="{FF2B5EF4-FFF2-40B4-BE49-F238E27FC236}">
                <a16:creationId xmlns:a16="http://schemas.microsoft.com/office/drawing/2014/main" id="{13DFB270-07B6-BF4F-FB1E-BAAAB4479F0F}"/>
              </a:ext>
            </a:extLst>
          </p:cNvPr>
          <p:cNvSpPr txBox="1"/>
          <p:nvPr/>
        </p:nvSpPr>
        <p:spPr>
          <a:xfrm>
            <a:off x="8000178" y="4744218"/>
            <a:ext cx="1804158" cy="1077218"/>
          </a:xfrm>
          <a:prstGeom prst="rect">
            <a:avLst/>
          </a:prstGeom>
          <a:noFill/>
        </p:spPr>
        <p:txBody>
          <a:bodyPr wrap="square" rtlCol="0">
            <a:spAutoFit/>
          </a:bodyPr>
          <a:lstStyle/>
          <a:p>
            <a:r>
              <a:rPr lang="en-GB" sz="800" b="1" dirty="0">
                <a:solidFill>
                  <a:srgbClr val="0070C0"/>
                </a:solidFill>
              </a:rPr>
              <a:t>90NB1511-M004M0 </a:t>
            </a:r>
            <a:r>
              <a:rPr lang="en-GB" sz="800" b="1" dirty="0"/>
              <a:t>ASUS NOTEBOOK VIVOBOOK 16 FLIP, TP3607SA-OLED-RJ027W</a:t>
            </a:r>
            <a:r>
              <a:rPr lang="en-GB" sz="800" dirty="0"/>
              <a:t>,INTEL ULTRA 7 258V,2.2-4.8GHz/12MB,8C,47TOPS, 32GB, 1TB SSD M.2 NVMe PCIe4, INTEL ARC, 16'' 3K 2880x1800 OLED 500NITS TOUCH, WIFI7,BT,USB-A,USB4,USB-C,HDMI, WIN 11 HOME,2YW,GREY </a:t>
            </a:r>
            <a:r>
              <a:rPr lang="en-CY" sz="800" b="1" dirty="0">
                <a:solidFill>
                  <a:srgbClr val="FF0000"/>
                </a:solidFill>
              </a:rPr>
              <a:t>€</a:t>
            </a:r>
            <a:r>
              <a:rPr lang="en-US" sz="800" b="1" dirty="0">
                <a:solidFill>
                  <a:srgbClr val="FF0000"/>
                </a:solidFill>
              </a:rPr>
              <a:t> 1.932</a:t>
            </a:r>
            <a:endParaRPr lang="en-GB" sz="800" dirty="0"/>
          </a:p>
        </p:txBody>
      </p:sp>
      <p:sp>
        <p:nvSpPr>
          <p:cNvPr id="13" name="TextBox 12">
            <a:extLst>
              <a:ext uri="{FF2B5EF4-FFF2-40B4-BE49-F238E27FC236}">
                <a16:creationId xmlns:a16="http://schemas.microsoft.com/office/drawing/2014/main" id="{56499353-27AB-19C1-92A5-3FAA6A83FA3D}"/>
              </a:ext>
            </a:extLst>
          </p:cNvPr>
          <p:cNvSpPr txBox="1"/>
          <p:nvPr/>
        </p:nvSpPr>
        <p:spPr>
          <a:xfrm>
            <a:off x="3097501" y="850108"/>
            <a:ext cx="1823693" cy="1200329"/>
          </a:xfrm>
          <a:prstGeom prst="rect">
            <a:avLst/>
          </a:prstGeom>
          <a:noFill/>
        </p:spPr>
        <p:txBody>
          <a:bodyPr wrap="square" rtlCol="0">
            <a:spAutoFit/>
          </a:bodyPr>
          <a:lstStyle/>
          <a:p>
            <a:r>
              <a:rPr lang="en-GB" sz="800" b="1" dirty="0">
                <a:solidFill>
                  <a:srgbClr val="0070C0"/>
                </a:solidFill>
              </a:rPr>
              <a:t>90NB15Z1-M008N0 </a:t>
            </a:r>
            <a:r>
              <a:rPr lang="en-GB" sz="800" b="1" dirty="0"/>
              <a:t>ASUS NOTEBOOK VIVOBOOK 16, X1607QA-MB084W</a:t>
            </a:r>
            <a:r>
              <a:rPr lang="en-GB" sz="800" dirty="0"/>
              <a:t>, SNAPDRAGON X X1-26-100, 2.97GHz/30MB, 8C, 45 TOPS, 16GB, 512GB SSD M.2 NVMe PCIe4, QUALCOMM ADRENO, 16'' WUXGA 1920x1200 IPS 300 NITS, WIFI6E, BT,USB-A,USB-C,HDMI, WIN 11 HOME, 2YW,BLUE </a:t>
            </a:r>
            <a:r>
              <a:rPr lang="en-CY" sz="800" b="1" dirty="0">
                <a:solidFill>
                  <a:srgbClr val="FF0000"/>
                </a:solidFill>
              </a:rPr>
              <a:t>€</a:t>
            </a:r>
            <a:r>
              <a:rPr lang="en-US" sz="800" b="1" dirty="0">
                <a:solidFill>
                  <a:srgbClr val="FF0000"/>
                </a:solidFill>
              </a:rPr>
              <a:t> 974 - SPECIAL OFFER</a:t>
            </a:r>
            <a:endParaRPr lang="en-GB" sz="800" b="1" dirty="0">
              <a:solidFill>
                <a:srgbClr val="FF0000"/>
              </a:solidFill>
            </a:endParaRPr>
          </a:p>
        </p:txBody>
      </p:sp>
      <p:sp>
        <p:nvSpPr>
          <p:cNvPr id="14" name="TextBox 13">
            <a:extLst>
              <a:ext uri="{FF2B5EF4-FFF2-40B4-BE49-F238E27FC236}">
                <a16:creationId xmlns:a16="http://schemas.microsoft.com/office/drawing/2014/main" id="{81CBBD85-E18E-8C91-64BD-59D5C9DE57B0}"/>
              </a:ext>
            </a:extLst>
          </p:cNvPr>
          <p:cNvSpPr txBox="1"/>
          <p:nvPr/>
        </p:nvSpPr>
        <p:spPr>
          <a:xfrm>
            <a:off x="7918126" y="831811"/>
            <a:ext cx="1677393" cy="1200329"/>
          </a:xfrm>
          <a:prstGeom prst="rect">
            <a:avLst/>
          </a:prstGeom>
          <a:noFill/>
        </p:spPr>
        <p:txBody>
          <a:bodyPr wrap="square" rtlCol="0">
            <a:spAutoFit/>
          </a:bodyPr>
          <a:lstStyle/>
          <a:p>
            <a:r>
              <a:rPr lang="en-GB" sz="800" b="1" dirty="0">
                <a:solidFill>
                  <a:srgbClr val="0070C0"/>
                </a:solidFill>
              </a:rPr>
              <a:t>90NB16C2-M003H0 </a:t>
            </a:r>
            <a:r>
              <a:rPr lang="en-GB" sz="800" b="1" dirty="0"/>
              <a:t>ASUS NOTEBOOK VIVOBOOK S16, S3607QA-PL018W</a:t>
            </a:r>
            <a:r>
              <a:rPr lang="en-GB" sz="800" dirty="0"/>
              <a:t>, SNAPDRAGON X1-26-100/30MB, 2.97GHz, 8C, 45TOPS, 16GB, 1TB SSD M.2 NVMe PCIe4, QM ADRENO, 16'' IPS WQXGA 2.5K 2560x1600 400NITS AG, WIFI6E, BT, USB-A, USB4, HDMI, WIN 11 HOME, 2YW, GREY</a:t>
            </a:r>
            <a:r>
              <a:rPr lang="en-GB" sz="800" b="1" dirty="0">
                <a:solidFill>
                  <a:srgbClr val="FF0000"/>
                </a:solidFill>
              </a:rPr>
              <a:t> </a:t>
            </a:r>
            <a:r>
              <a:rPr lang="en-CY" sz="800" b="1" dirty="0">
                <a:solidFill>
                  <a:srgbClr val="FF0000"/>
                </a:solidFill>
              </a:rPr>
              <a:t>€</a:t>
            </a:r>
            <a:r>
              <a:rPr lang="en-US" sz="800" b="1" dirty="0">
                <a:solidFill>
                  <a:srgbClr val="FF0000"/>
                </a:solidFill>
              </a:rPr>
              <a:t> 1.144</a:t>
            </a:r>
            <a:endParaRPr lang="el-GR" sz="800" b="1" dirty="0">
              <a:solidFill>
                <a:srgbClr val="FF0000"/>
              </a:solidFill>
            </a:endParaRPr>
          </a:p>
        </p:txBody>
      </p:sp>
      <p:pic>
        <p:nvPicPr>
          <p:cNvPr id="6" name="Εικόνα 5" descr="Εικόνα που περιέχει notebook/σημειωματάριο, υπολογιστής, φορητός υπολογιστής, Netbook&#10;&#10;Το περιεχόμενο που δημιουργείται από AI ενδέχεται να είναι εσφαλμένο.">
            <a:extLst>
              <a:ext uri="{FF2B5EF4-FFF2-40B4-BE49-F238E27FC236}">
                <a16:creationId xmlns:a16="http://schemas.microsoft.com/office/drawing/2014/main" id="{2E5C25AD-4129-A96E-8506-999E8D4DEBC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6146" y="521565"/>
            <a:ext cx="2475117" cy="1713682"/>
          </a:xfrm>
          <a:prstGeom prst="rect">
            <a:avLst/>
          </a:prstGeom>
        </p:spPr>
      </p:pic>
      <p:pic>
        <p:nvPicPr>
          <p:cNvPr id="10" name="Εικόνα 9"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45292A84-CF3D-45DF-0430-020AAB0E499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4436" y="533559"/>
            <a:ext cx="2493091" cy="1689694"/>
          </a:xfrm>
          <a:prstGeom prst="rect">
            <a:avLst/>
          </a:prstGeom>
        </p:spPr>
      </p:pic>
      <p:pic>
        <p:nvPicPr>
          <p:cNvPr id="17" name="Εικόνα 16" descr="Εικόνα που περιέχει notebook/σημειωματάριο, υπολογιστής, φορητός υπολογιστής, Netbook&#10;&#10;Το περιεχόμενο που δημιουργείται από AI ενδέχεται να είναι εσφαλμένο.">
            <a:extLst>
              <a:ext uri="{FF2B5EF4-FFF2-40B4-BE49-F238E27FC236}">
                <a16:creationId xmlns:a16="http://schemas.microsoft.com/office/drawing/2014/main" id="{AB9311BC-DFB3-8654-D224-F4F91CBCD2E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396146" y="4460045"/>
            <a:ext cx="2512136" cy="1645485"/>
          </a:xfrm>
          <a:prstGeom prst="rect">
            <a:avLst/>
          </a:prstGeom>
        </p:spPr>
      </p:pic>
      <p:sp>
        <p:nvSpPr>
          <p:cNvPr id="19" name="TextBox 18">
            <a:extLst>
              <a:ext uri="{FF2B5EF4-FFF2-40B4-BE49-F238E27FC236}">
                <a16:creationId xmlns:a16="http://schemas.microsoft.com/office/drawing/2014/main" id="{1CA4CDC1-6225-1A8D-5D7C-134EA563CE8E}"/>
              </a:ext>
            </a:extLst>
          </p:cNvPr>
          <p:cNvSpPr txBox="1"/>
          <p:nvPr/>
        </p:nvSpPr>
        <p:spPr>
          <a:xfrm>
            <a:off x="3097502" y="4723930"/>
            <a:ext cx="1714196" cy="1200329"/>
          </a:xfrm>
          <a:prstGeom prst="rect">
            <a:avLst/>
          </a:prstGeom>
          <a:noFill/>
        </p:spPr>
        <p:txBody>
          <a:bodyPr wrap="square" rtlCol="0">
            <a:spAutoFit/>
          </a:bodyPr>
          <a:lstStyle/>
          <a:p>
            <a:r>
              <a:rPr lang="en-GB" sz="800" b="1" dirty="0">
                <a:solidFill>
                  <a:srgbClr val="0070C0"/>
                </a:solidFill>
              </a:rPr>
              <a:t>90NB14B2-M009Y0 </a:t>
            </a:r>
            <a:r>
              <a:rPr lang="en-GB" sz="800" b="1" dirty="0"/>
              <a:t>ASUS NOTEBOOK VIVOBOOK S16, M5606WA-OLED-MX036W</a:t>
            </a:r>
            <a:r>
              <a:rPr lang="en-GB" sz="800" dirty="0"/>
              <a:t>, AMD RYZEN AI 9 365, 2-5GHz/34MB, 10C, 50TOPS, 24GB, 1TB SSD PCIe4, AMD RADEON 880M, 16'' 3.2K 3200x2000 OLED 600NITS, WIFI6E, BT, USB-A, USB-C, USB4, HDMI, WIN 11 HOME, 2YW, BLACK </a:t>
            </a:r>
            <a:r>
              <a:rPr lang="en-CY" sz="800" b="1" dirty="0">
                <a:solidFill>
                  <a:srgbClr val="FF0000"/>
                </a:solidFill>
              </a:rPr>
              <a:t>€</a:t>
            </a:r>
            <a:r>
              <a:rPr lang="en-US" sz="800" b="1" dirty="0">
                <a:solidFill>
                  <a:srgbClr val="FF0000"/>
                </a:solidFill>
              </a:rPr>
              <a:t> 1.546 - SPECIAL OFFER</a:t>
            </a:r>
            <a:endParaRPr lang="en-GB" sz="800" b="1" dirty="0">
              <a:solidFill>
                <a:srgbClr val="FF0000"/>
              </a:solidFill>
            </a:endParaRPr>
          </a:p>
        </p:txBody>
      </p:sp>
      <p:sp>
        <p:nvSpPr>
          <p:cNvPr id="22" name="TextBox 21">
            <a:extLst>
              <a:ext uri="{FF2B5EF4-FFF2-40B4-BE49-F238E27FC236}">
                <a16:creationId xmlns:a16="http://schemas.microsoft.com/office/drawing/2014/main" id="{A3E0EC49-5472-C22E-1843-FB21138DCE71}"/>
              </a:ext>
            </a:extLst>
          </p:cNvPr>
          <p:cNvSpPr txBox="1"/>
          <p:nvPr/>
        </p:nvSpPr>
        <p:spPr>
          <a:xfrm>
            <a:off x="7908282" y="2711822"/>
            <a:ext cx="1801029" cy="1077218"/>
          </a:xfrm>
          <a:prstGeom prst="rect">
            <a:avLst/>
          </a:prstGeom>
          <a:noFill/>
        </p:spPr>
        <p:txBody>
          <a:bodyPr wrap="square" rtlCol="0">
            <a:spAutoFit/>
          </a:bodyPr>
          <a:lstStyle/>
          <a:p>
            <a:r>
              <a:rPr lang="en-GB" sz="800" b="1" dirty="0">
                <a:solidFill>
                  <a:srgbClr val="0070C0"/>
                </a:solidFill>
              </a:rPr>
              <a:t>90NB16F1-M00520 </a:t>
            </a:r>
            <a:r>
              <a:rPr lang="en-GB" sz="800" b="1" dirty="0"/>
              <a:t>ASUS NOTEBOOK VIVOBOOK S16, M3607HA-RP003W</a:t>
            </a:r>
            <a:r>
              <a:rPr lang="en-GB" sz="800" dirty="0"/>
              <a:t>, AMD RYZEN 7 260, 3.8-5.1GHz/24MB, 8C, 16TOPS, 16GB, 1TB SSD M.2 NVMe PCIe4, AMD RADEON, 16'' IPS LED WUXGA 1920x1200 300 NITS AG, WIFI6, BT, USB-A, USB-C, HDMI, WIN 11 HOME, 2YW, GREY </a:t>
            </a:r>
            <a:r>
              <a:rPr lang="en-CY" sz="800" b="1" dirty="0">
                <a:solidFill>
                  <a:srgbClr val="FF0000"/>
                </a:solidFill>
              </a:rPr>
              <a:t>€</a:t>
            </a:r>
            <a:r>
              <a:rPr lang="en-US" sz="800" b="1" dirty="0">
                <a:solidFill>
                  <a:srgbClr val="FF0000"/>
                </a:solidFill>
              </a:rPr>
              <a:t> 1.263</a:t>
            </a:r>
            <a:endParaRPr lang="el-GR" sz="800" b="1" dirty="0">
              <a:solidFill>
                <a:srgbClr val="FF0000"/>
              </a:solidFill>
            </a:endParaRPr>
          </a:p>
        </p:txBody>
      </p:sp>
      <p:pic>
        <p:nvPicPr>
          <p:cNvPr id="24" name="Εικόνα 23"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476D88CF-8EE7-5A3E-196A-55F671125BE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96146" y="2491568"/>
            <a:ext cx="2475115" cy="1707808"/>
          </a:xfrm>
          <a:prstGeom prst="rect">
            <a:avLst/>
          </a:prstGeom>
        </p:spPr>
      </p:pic>
      <p:sp>
        <p:nvSpPr>
          <p:cNvPr id="25" name="TextBox 24">
            <a:extLst>
              <a:ext uri="{FF2B5EF4-FFF2-40B4-BE49-F238E27FC236}">
                <a16:creationId xmlns:a16="http://schemas.microsoft.com/office/drawing/2014/main" id="{CE6B1C6F-1C2C-554E-9908-AADE94973647}"/>
              </a:ext>
            </a:extLst>
          </p:cNvPr>
          <p:cNvSpPr txBox="1"/>
          <p:nvPr/>
        </p:nvSpPr>
        <p:spPr>
          <a:xfrm>
            <a:off x="3059470" y="2711822"/>
            <a:ext cx="1823081" cy="1077218"/>
          </a:xfrm>
          <a:prstGeom prst="rect">
            <a:avLst/>
          </a:prstGeom>
          <a:noFill/>
        </p:spPr>
        <p:txBody>
          <a:bodyPr wrap="square" rtlCol="0">
            <a:spAutoFit/>
          </a:bodyPr>
          <a:lstStyle/>
          <a:p>
            <a:r>
              <a:rPr lang="en-GB" sz="800" b="1" dirty="0">
                <a:solidFill>
                  <a:srgbClr val="0070C0"/>
                </a:solidFill>
              </a:rPr>
              <a:t>90NB1671-M004N0 </a:t>
            </a:r>
            <a:r>
              <a:rPr lang="en-GB" sz="800" b="1" dirty="0"/>
              <a:t>ASUS NOTEBOOK VIVOBOOK S16, S3607VA-RP011W</a:t>
            </a:r>
            <a:r>
              <a:rPr lang="en-GB" sz="800" dirty="0"/>
              <a:t>, INTEL i7-13620H, 2.4-4.9GHz/24MB, 10C, 16GB, 1TB SSD M.2 NVMe PCIe4, INTEL UHD, 16'' IPS LED WUXGA 1920x1200 300NITS AG, WIFI6, BT, USB-A, USB-C, HDMI, WIN 11 HOME, 2YW, COOL SILVER</a:t>
            </a:r>
            <a:r>
              <a:rPr lang="en-GB" sz="800" b="1" dirty="0">
                <a:solidFill>
                  <a:srgbClr val="FF0000"/>
                </a:solidFill>
              </a:rPr>
              <a:t> </a:t>
            </a:r>
            <a:r>
              <a:rPr lang="en-CY" sz="800" b="1" dirty="0">
                <a:solidFill>
                  <a:srgbClr val="FF0000"/>
                </a:solidFill>
              </a:rPr>
              <a:t>€</a:t>
            </a:r>
            <a:r>
              <a:rPr lang="en-US" sz="800" b="1" dirty="0">
                <a:solidFill>
                  <a:srgbClr val="FF0000"/>
                </a:solidFill>
              </a:rPr>
              <a:t> 1.145 - SPECIAL OFFER</a:t>
            </a:r>
            <a:endParaRPr lang="en-GB" sz="800" b="1" dirty="0">
              <a:solidFill>
                <a:srgbClr val="FF0000"/>
              </a:solidFill>
            </a:endParaRPr>
          </a:p>
        </p:txBody>
      </p:sp>
      <p:pic>
        <p:nvPicPr>
          <p:cNvPr id="27" name="Εικόνα 26" descr="Εικόνα που περιέχει ηλεκτρονικές συσκευές, notebook/σημειωματάριο, υπολογιστής, φορητός υπολογιστής&#10;&#10;Το περιεχόμενο που δημιουργείται από AI ενδέχεται να είναι εσφαλμένο.">
            <a:extLst>
              <a:ext uri="{FF2B5EF4-FFF2-40B4-BE49-F238E27FC236}">
                <a16:creationId xmlns:a16="http://schemas.microsoft.com/office/drawing/2014/main" id="{06B40345-E149-FF87-B14F-8165DBF7ADC0}"/>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34436" y="2495501"/>
            <a:ext cx="2493091" cy="1707809"/>
          </a:xfrm>
          <a:prstGeom prst="rect">
            <a:avLst/>
          </a:prstGeom>
        </p:spPr>
      </p:pic>
      <p:sp>
        <p:nvSpPr>
          <p:cNvPr id="52" name="Rectangle 3">
            <a:extLst>
              <a:ext uri="{FF2B5EF4-FFF2-40B4-BE49-F238E27FC236}">
                <a16:creationId xmlns:a16="http://schemas.microsoft.com/office/drawing/2014/main" id="{04C17995-7819-34A8-86EA-3BE9A827DA90}"/>
              </a:ext>
            </a:extLst>
          </p:cNvPr>
          <p:cNvSpPr/>
          <p:nvPr/>
        </p:nvSpPr>
        <p:spPr>
          <a:xfrm>
            <a:off x="0" y="-8747"/>
            <a:ext cx="9906000" cy="378484"/>
          </a:xfrm>
          <a:prstGeom prst="rect">
            <a:avLst/>
          </a:prstGeom>
          <a:noFill/>
          <a:ln w="3175">
            <a:solidFill>
              <a:schemeClr val="tx1"/>
            </a:solidFill>
          </a:ln>
          <a:effectLst>
            <a:outerShdw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Εικόνα 63" descr="Εικόνα που περιέχει υπολογιστής, φορητός υπολογιστής, Netbook, συσκευή εξόδου&#10;&#10;Το περιεχόμενο που δημιουργείται από AI ενδέχεται να είναι εσφαλμένο.">
            <a:extLst>
              <a:ext uri="{FF2B5EF4-FFF2-40B4-BE49-F238E27FC236}">
                <a16:creationId xmlns:a16="http://schemas.microsoft.com/office/drawing/2014/main" id="{61823DB5-75DF-8AE8-CBD7-01DB8E971B2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34436" y="4547546"/>
            <a:ext cx="2493091" cy="1678436"/>
          </a:xfrm>
          <a:prstGeom prst="rect">
            <a:avLst/>
          </a:prstGeom>
        </p:spPr>
      </p:pic>
      <p:sp>
        <p:nvSpPr>
          <p:cNvPr id="70" name="Ορθογώνιο 69">
            <a:extLst>
              <a:ext uri="{FF2B5EF4-FFF2-40B4-BE49-F238E27FC236}">
                <a16:creationId xmlns:a16="http://schemas.microsoft.com/office/drawing/2014/main" id="{24B6C7C4-BC3A-D893-14F0-75A6EDFDFAAF}"/>
              </a:ext>
            </a:extLst>
          </p:cNvPr>
          <p:cNvSpPr/>
          <p:nvPr/>
        </p:nvSpPr>
        <p:spPr>
          <a:xfrm>
            <a:off x="4277940" y="383671"/>
            <a:ext cx="1340351" cy="246735"/>
          </a:xfrm>
          <a:prstGeom prst="rect">
            <a:avLst/>
          </a:prstGeom>
          <a:solidFill>
            <a:schemeClr val="bg1"/>
          </a:solid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Y"/>
          </a:p>
        </p:txBody>
      </p:sp>
      <p:sp>
        <p:nvSpPr>
          <p:cNvPr id="71" name="TextBox 70">
            <a:extLst>
              <a:ext uri="{FF2B5EF4-FFF2-40B4-BE49-F238E27FC236}">
                <a16:creationId xmlns:a16="http://schemas.microsoft.com/office/drawing/2014/main" id="{E120D986-8B74-C1FA-7F71-1D387CAEE615}"/>
              </a:ext>
            </a:extLst>
          </p:cNvPr>
          <p:cNvSpPr txBox="1"/>
          <p:nvPr/>
        </p:nvSpPr>
        <p:spPr>
          <a:xfrm>
            <a:off x="4245823" y="288860"/>
            <a:ext cx="1485021" cy="523220"/>
          </a:xfrm>
          <a:prstGeom prst="rect">
            <a:avLst/>
          </a:prstGeom>
          <a:noFill/>
        </p:spPr>
        <p:txBody>
          <a:bodyPr wrap="square" rtlCol="0">
            <a:spAutoFit/>
          </a:bodyPr>
          <a:lstStyle/>
          <a:p>
            <a:r>
              <a:rPr lang="en-US" sz="2800" b="1" dirty="0">
                <a:latin typeface="Microsoft Himalaya" panose="01010100010101010101" pitchFamily="2" charset="0"/>
                <a:ea typeface="Microsoft Himalaya" panose="01010100010101010101" pitchFamily="2" charset="0"/>
                <a:cs typeface="Microsoft Himalaya" panose="01010100010101010101" pitchFamily="2" charset="0"/>
              </a:rPr>
              <a:t>VIVOBOOK</a:t>
            </a:r>
            <a:endParaRPr lang="en-CY" sz="2800" b="1" dirty="0">
              <a:latin typeface="Microsoft Himalaya" panose="01010100010101010101" pitchFamily="2" charset="0"/>
              <a:ea typeface="Microsoft Himalaya" panose="01010100010101010101" pitchFamily="2" charset="0"/>
              <a:cs typeface="Microsoft Himalaya" panose="01010100010101010101" pitchFamily="2" charset="0"/>
            </a:endParaRPr>
          </a:p>
        </p:txBody>
      </p:sp>
      <p:sp>
        <p:nvSpPr>
          <p:cNvPr id="2" name="Rectangle 10">
            <a:extLst>
              <a:ext uri="{FF2B5EF4-FFF2-40B4-BE49-F238E27FC236}">
                <a16:creationId xmlns:a16="http://schemas.microsoft.com/office/drawing/2014/main" id="{83647FCB-68DF-6FA4-BCCD-935E6237EA12}"/>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47">
            <a:extLst>
              <a:ext uri="{FF2B5EF4-FFF2-40B4-BE49-F238E27FC236}">
                <a16:creationId xmlns:a16="http://schemas.microsoft.com/office/drawing/2014/main" id="{6E878B54-9E7C-85A0-2BC1-9E22D2B38BF7}"/>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5" name="Rectangle 48">
            <a:extLst>
              <a:ext uri="{FF2B5EF4-FFF2-40B4-BE49-F238E27FC236}">
                <a16:creationId xmlns:a16="http://schemas.microsoft.com/office/drawing/2014/main" id="{DE21AC57-B235-B065-A4A3-0E660A784763}"/>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graphicFrame>
        <p:nvGraphicFramePr>
          <p:cNvPr id="28" name="Πίνακας 27">
            <a:extLst>
              <a:ext uri="{FF2B5EF4-FFF2-40B4-BE49-F238E27FC236}">
                <a16:creationId xmlns:a16="http://schemas.microsoft.com/office/drawing/2014/main" id="{1D137FA5-1808-5D2D-43BE-63D52BE56D80}"/>
              </a:ext>
            </a:extLst>
          </p:cNvPr>
          <p:cNvGraphicFramePr>
            <a:graphicFrameLocks noGrp="1"/>
          </p:cNvGraphicFramePr>
          <p:nvPr>
            <p:extLst>
              <p:ext uri="{D42A27DB-BD31-4B8C-83A1-F6EECF244321}">
                <p14:modId xmlns:p14="http://schemas.microsoft.com/office/powerpoint/2010/main" val="2808262423"/>
              </p:ext>
            </p:extLst>
          </p:nvPr>
        </p:nvGraphicFramePr>
        <p:xfrm>
          <a:off x="0" y="-62415"/>
          <a:ext cx="9899180" cy="440751"/>
        </p:xfrm>
        <a:graphic>
          <a:graphicData uri="http://schemas.openxmlformats.org/drawingml/2006/table">
            <a:tbl>
              <a:tblPr firstRow="1" bandRow="1">
                <a:tableStyleId>{5940675A-B579-460E-94D1-54222C63F5DA}</a:tableStyleId>
              </a:tblPr>
              <a:tblGrid>
                <a:gridCol w="9899180">
                  <a:extLst>
                    <a:ext uri="{9D8B030D-6E8A-4147-A177-3AD203B41FA5}">
                      <a16:colId xmlns:a16="http://schemas.microsoft.com/office/drawing/2014/main" val="3905695169"/>
                    </a:ext>
                  </a:extLst>
                </a:gridCol>
              </a:tblGrid>
              <a:tr h="440751">
                <a:tc>
                  <a:txBody>
                    <a:bodyPr/>
                    <a:lstStyle/>
                    <a:p>
                      <a:endParaRPr lang="en-CY" dirty="0"/>
                    </a:p>
                  </a:txBody>
                  <a:tcPr>
                    <a:solidFill>
                      <a:srgbClr val="37CFFF"/>
                    </a:solidFill>
                  </a:tcPr>
                </a:tc>
                <a:extLst>
                  <a:ext uri="{0D108BD9-81ED-4DB2-BD59-A6C34878D82A}">
                    <a16:rowId xmlns:a16="http://schemas.microsoft.com/office/drawing/2014/main" val="3315549955"/>
                  </a:ext>
                </a:extLst>
              </a:tr>
            </a:tbl>
          </a:graphicData>
        </a:graphic>
      </p:graphicFrame>
      <p:sp>
        <p:nvSpPr>
          <p:cNvPr id="30" name="TextBox 29">
            <a:extLst>
              <a:ext uri="{FF2B5EF4-FFF2-40B4-BE49-F238E27FC236}">
                <a16:creationId xmlns:a16="http://schemas.microsoft.com/office/drawing/2014/main" id="{353334FB-600F-29F3-7DF6-35A025437C77}"/>
              </a:ext>
            </a:extLst>
          </p:cNvPr>
          <p:cNvSpPr txBox="1"/>
          <p:nvPr/>
        </p:nvSpPr>
        <p:spPr>
          <a:xfrm>
            <a:off x="7274558" y="-49163"/>
            <a:ext cx="2617802" cy="338554"/>
          </a:xfrm>
          <a:prstGeom prst="rect">
            <a:avLst/>
          </a:prstGeom>
          <a:noFill/>
        </p:spPr>
        <p:txBody>
          <a:bodyPr wrap="square" rtlCol="0">
            <a:spAutoFit/>
          </a:bodyPr>
          <a:lstStyle/>
          <a:p>
            <a:pPr algn="r"/>
            <a:r>
              <a:rPr lang="en-US" sz="800" b="1" dirty="0"/>
              <a:t>Retail File June 2025</a:t>
            </a:r>
          </a:p>
          <a:p>
            <a:pPr algn="r"/>
            <a:r>
              <a:rPr lang="en-US" sz="800" b="1" dirty="0">
                <a:solidFill>
                  <a:srgbClr val="FFFF00"/>
                </a:solidFill>
              </a:rPr>
              <a:t>S</a:t>
            </a:r>
            <a:r>
              <a:rPr lang="en-GB" sz="800" b="1" dirty="0" err="1">
                <a:solidFill>
                  <a:srgbClr val="FFFF00"/>
                </a:solidFill>
              </a:rPr>
              <a:t>pecial</a:t>
            </a:r>
            <a:r>
              <a:rPr lang="en-GB" sz="800" b="1" dirty="0">
                <a:solidFill>
                  <a:srgbClr val="FFFF00"/>
                </a:solidFill>
              </a:rPr>
              <a:t> Offers are valid until 31.07 or until stock </a:t>
            </a:r>
            <a:r>
              <a:rPr lang="en-GB" sz="800" dirty="0">
                <a:solidFill>
                  <a:srgbClr val="FFFF00"/>
                </a:solidFill>
              </a:rPr>
              <a:t>lasts.</a:t>
            </a:r>
            <a:endParaRPr lang="en-US" sz="800" dirty="0">
              <a:solidFill>
                <a:srgbClr val="FFFF00"/>
              </a:solidFill>
            </a:endParaRPr>
          </a:p>
        </p:txBody>
      </p:sp>
      <p:pic>
        <p:nvPicPr>
          <p:cNvPr id="34" name="Picture 5">
            <a:extLst>
              <a:ext uri="{FF2B5EF4-FFF2-40B4-BE49-F238E27FC236}">
                <a16:creationId xmlns:a16="http://schemas.microsoft.com/office/drawing/2014/main" id="{35A19D73-B4F4-D822-986B-850AAC138A7C}"/>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80146" y="-38932"/>
            <a:ext cx="1346917" cy="335826"/>
          </a:xfrm>
          <a:prstGeom prst="rect">
            <a:avLst/>
          </a:prstGeom>
        </p:spPr>
      </p:pic>
      <p:sp>
        <p:nvSpPr>
          <p:cNvPr id="39" name="TextBox 38">
            <a:extLst>
              <a:ext uri="{FF2B5EF4-FFF2-40B4-BE49-F238E27FC236}">
                <a16:creationId xmlns:a16="http://schemas.microsoft.com/office/drawing/2014/main" id="{243BCDE8-9590-A8B9-CF60-CEFDE9666827}"/>
              </a:ext>
            </a:extLst>
          </p:cNvPr>
          <p:cNvSpPr txBox="1"/>
          <p:nvPr/>
        </p:nvSpPr>
        <p:spPr>
          <a:xfrm>
            <a:off x="3052650" y="-87727"/>
            <a:ext cx="4215087" cy="400110"/>
          </a:xfrm>
          <a:prstGeom prst="rect">
            <a:avLst/>
          </a:prstGeom>
          <a:noFill/>
        </p:spPr>
        <p:txBody>
          <a:bodyPr wrap="square" rtlCol="0">
            <a:spAutoFit/>
          </a:bodyPr>
          <a:lstStyle/>
          <a:p>
            <a:r>
              <a:rPr lang="en-US" sz="2000" dirty="0">
                <a:latin typeface="Dubai Light" panose="020B0303030403030204" pitchFamily="34" charset="-78"/>
                <a:cs typeface="Dubai Light" panose="020B0303030403030204" pitchFamily="34" charset="-78"/>
              </a:rPr>
              <a:t>Consumer Notebooks </a:t>
            </a:r>
            <a:r>
              <a:rPr lang="en-US" sz="1200" dirty="0">
                <a:latin typeface="Dubai Light" panose="020B0303030403030204" pitchFamily="34" charset="-78"/>
                <a:cs typeface="Dubai Light" panose="020B0303030403030204" pitchFamily="34" charset="-78"/>
              </a:rPr>
              <a:t>New Arrivals, In Stock</a:t>
            </a:r>
            <a:endParaRPr lang="en-GB" sz="11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239760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Πίνακας 12">
            <a:extLst>
              <a:ext uri="{FF2B5EF4-FFF2-40B4-BE49-F238E27FC236}">
                <a16:creationId xmlns:a16="http://schemas.microsoft.com/office/drawing/2014/main" id="{7E142E5A-0756-5083-23E6-926258EA8325}"/>
              </a:ext>
            </a:extLst>
          </p:cNvPr>
          <p:cNvGraphicFramePr>
            <a:graphicFrameLocks noGrp="1"/>
          </p:cNvGraphicFramePr>
          <p:nvPr>
            <p:extLst>
              <p:ext uri="{D42A27DB-BD31-4B8C-83A1-F6EECF244321}">
                <p14:modId xmlns:p14="http://schemas.microsoft.com/office/powerpoint/2010/main" val="2657482326"/>
              </p:ext>
            </p:extLst>
          </p:nvPr>
        </p:nvGraphicFramePr>
        <p:xfrm>
          <a:off x="0" y="751806"/>
          <a:ext cx="9906000" cy="2780032"/>
        </p:xfrm>
        <a:graphic>
          <a:graphicData uri="http://schemas.openxmlformats.org/drawingml/2006/table">
            <a:tbl>
              <a:tblPr firstRow="1" bandRow="1">
                <a:tableStyleId>{5940675A-B579-460E-94D1-54222C63F5DA}</a:tableStyleId>
              </a:tblPr>
              <a:tblGrid>
                <a:gridCol w="3302000">
                  <a:extLst>
                    <a:ext uri="{9D8B030D-6E8A-4147-A177-3AD203B41FA5}">
                      <a16:colId xmlns:a16="http://schemas.microsoft.com/office/drawing/2014/main" val="4097282269"/>
                    </a:ext>
                  </a:extLst>
                </a:gridCol>
                <a:gridCol w="3302000">
                  <a:extLst>
                    <a:ext uri="{9D8B030D-6E8A-4147-A177-3AD203B41FA5}">
                      <a16:colId xmlns:a16="http://schemas.microsoft.com/office/drawing/2014/main" val="3586718634"/>
                    </a:ext>
                  </a:extLst>
                </a:gridCol>
                <a:gridCol w="3302000">
                  <a:extLst>
                    <a:ext uri="{9D8B030D-6E8A-4147-A177-3AD203B41FA5}">
                      <a16:colId xmlns:a16="http://schemas.microsoft.com/office/drawing/2014/main" val="437427693"/>
                    </a:ext>
                  </a:extLst>
                </a:gridCol>
              </a:tblGrid>
              <a:tr h="2780032">
                <a:tc>
                  <a:txBody>
                    <a:bodyPr/>
                    <a:lstStyle/>
                    <a:p>
                      <a:endParaRPr lang="en-CY" dirty="0"/>
                    </a:p>
                  </a:txBody>
                  <a:tcPr/>
                </a:tc>
                <a:tc>
                  <a:txBody>
                    <a:bodyPr/>
                    <a:lstStyle/>
                    <a:p>
                      <a:endParaRPr lang="en-CY" dirty="0"/>
                    </a:p>
                  </a:txBody>
                  <a:tcPr/>
                </a:tc>
                <a:tc>
                  <a:txBody>
                    <a:bodyPr/>
                    <a:lstStyle/>
                    <a:p>
                      <a:endParaRPr lang="en-CY" dirty="0"/>
                    </a:p>
                  </a:txBody>
                  <a:tcPr/>
                </a:tc>
                <a:extLst>
                  <a:ext uri="{0D108BD9-81ED-4DB2-BD59-A6C34878D82A}">
                    <a16:rowId xmlns:a16="http://schemas.microsoft.com/office/drawing/2014/main" val="1103498360"/>
                  </a:ext>
                </a:extLst>
              </a:tr>
            </a:tbl>
          </a:graphicData>
        </a:graphic>
      </p:graphicFrame>
      <p:graphicFrame>
        <p:nvGraphicFramePr>
          <p:cNvPr id="14" name="Πίνακας 13">
            <a:extLst>
              <a:ext uri="{FF2B5EF4-FFF2-40B4-BE49-F238E27FC236}">
                <a16:creationId xmlns:a16="http://schemas.microsoft.com/office/drawing/2014/main" id="{89FDFCE6-1BF5-5874-13FE-C4C2692A3944}"/>
              </a:ext>
            </a:extLst>
          </p:cNvPr>
          <p:cNvGraphicFramePr>
            <a:graphicFrameLocks noGrp="1"/>
          </p:cNvGraphicFramePr>
          <p:nvPr>
            <p:extLst>
              <p:ext uri="{D42A27DB-BD31-4B8C-83A1-F6EECF244321}">
                <p14:modId xmlns:p14="http://schemas.microsoft.com/office/powerpoint/2010/main" val="1719074682"/>
              </p:ext>
            </p:extLst>
          </p:nvPr>
        </p:nvGraphicFramePr>
        <p:xfrm>
          <a:off x="0" y="3912519"/>
          <a:ext cx="9914280" cy="2425454"/>
        </p:xfrm>
        <a:graphic>
          <a:graphicData uri="http://schemas.openxmlformats.org/drawingml/2006/table">
            <a:tbl>
              <a:tblPr firstRow="1" bandRow="1">
                <a:tableStyleId>{5940675A-B579-460E-94D1-54222C63F5DA}</a:tableStyleId>
              </a:tblPr>
              <a:tblGrid>
                <a:gridCol w="2478570">
                  <a:extLst>
                    <a:ext uri="{9D8B030D-6E8A-4147-A177-3AD203B41FA5}">
                      <a16:colId xmlns:a16="http://schemas.microsoft.com/office/drawing/2014/main" val="3359521715"/>
                    </a:ext>
                  </a:extLst>
                </a:gridCol>
                <a:gridCol w="2478570">
                  <a:extLst>
                    <a:ext uri="{9D8B030D-6E8A-4147-A177-3AD203B41FA5}">
                      <a16:colId xmlns:a16="http://schemas.microsoft.com/office/drawing/2014/main" val="2291396551"/>
                    </a:ext>
                  </a:extLst>
                </a:gridCol>
                <a:gridCol w="2478570">
                  <a:extLst>
                    <a:ext uri="{9D8B030D-6E8A-4147-A177-3AD203B41FA5}">
                      <a16:colId xmlns:a16="http://schemas.microsoft.com/office/drawing/2014/main" val="1160871289"/>
                    </a:ext>
                  </a:extLst>
                </a:gridCol>
                <a:gridCol w="2478570">
                  <a:extLst>
                    <a:ext uri="{9D8B030D-6E8A-4147-A177-3AD203B41FA5}">
                      <a16:colId xmlns:a16="http://schemas.microsoft.com/office/drawing/2014/main" val="4025929523"/>
                    </a:ext>
                  </a:extLst>
                </a:gridCol>
              </a:tblGrid>
              <a:tr h="2425454">
                <a:tc>
                  <a:txBody>
                    <a:bodyPr/>
                    <a:lstStyle/>
                    <a:p>
                      <a:endParaRPr lang="en-CY"/>
                    </a:p>
                  </a:txBody>
                  <a:tcPr/>
                </a:tc>
                <a:tc>
                  <a:txBody>
                    <a:bodyPr/>
                    <a:lstStyle/>
                    <a:p>
                      <a:endParaRPr lang="en-CY" dirty="0"/>
                    </a:p>
                  </a:txBody>
                  <a:tcPr/>
                </a:tc>
                <a:tc>
                  <a:txBody>
                    <a:bodyPr/>
                    <a:lstStyle/>
                    <a:p>
                      <a:endParaRPr lang="en-CY"/>
                    </a:p>
                  </a:txBody>
                  <a:tcPr/>
                </a:tc>
                <a:tc>
                  <a:txBody>
                    <a:bodyPr/>
                    <a:lstStyle/>
                    <a:p>
                      <a:endParaRPr lang="en-CY" dirty="0"/>
                    </a:p>
                  </a:txBody>
                  <a:tcPr/>
                </a:tc>
                <a:extLst>
                  <a:ext uri="{0D108BD9-81ED-4DB2-BD59-A6C34878D82A}">
                    <a16:rowId xmlns:a16="http://schemas.microsoft.com/office/drawing/2014/main" val="2772105115"/>
                  </a:ext>
                </a:extLst>
              </a:tr>
            </a:tbl>
          </a:graphicData>
        </a:graphic>
      </p:graphicFrame>
      <p:sp>
        <p:nvSpPr>
          <p:cNvPr id="4" name="TextBox 3">
            <a:extLst>
              <a:ext uri="{FF2B5EF4-FFF2-40B4-BE49-F238E27FC236}">
                <a16:creationId xmlns:a16="http://schemas.microsoft.com/office/drawing/2014/main" id="{AE2A6B7D-D206-A6DB-17B5-699C39B546CF}"/>
              </a:ext>
            </a:extLst>
          </p:cNvPr>
          <p:cNvSpPr txBox="1"/>
          <p:nvPr/>
        </p:nvSpPr>
        <p:spPr>
          <a:xfrm>
            <a:off x="7421197" y="5458800"/>
            <a:ext cx="2454677" cy="830997"/>
          </a:xfrm>
          <a:prstGeom prst="rect">
            <a:avLst/>
          </a:prstGeom>
          <a:noFill/>
        </p:spPr>
        <p:txBody>
          <a:bodyPr wrap="square" rtlCol="0">
            <a:spAutoFit/>
          </a:bodyPr>
          <a:lstStyle/>
          <a:p>
            <a:r>
              <a:rPr lang="en-GB" sz="800" b="1" dirty="0">
                <a:solidFill>
                  <a:srgbClr val="0070C0"/>
                </a:solidFill>
              </a:rPr>
              <a:t>90NR0LF1-M008M0 </a:t>
            </a:r>
            <a:r>
              <a:rPr lang="en-GB" sz="800" b="1" dirty="0"/>
              <a:t>ASUS NOTEBOOK ROG STRIX SCAR 18, G835LX-SA123X,</a:t>
            </a:r>
            <a:r>
              <a:rPr lang="en-GB" sz="800" dirty="0"/>
              <a:t>INTEL ULTRA 9 275HX 2.7-5.4GHz/36MB,24C,64GB,2x2TB M.2 </a:t>
            </a:r>
            <a:r>
              <a:rPr lang="en-GB" sz="800" dirty="0" err="1"/>
              <a:t>NVMe,NVIDIA</a:t>
            </a:r>
            <a:r>
              <a:rPr lang="en-GB" sz="800" dirty="0"/>
              <a:t> RTX 5090 24GB,18'',MLED WQXGA 2.5K 2560x1600 240Hz 500NITS,RGB/KEY,WIFI7,BT,LAN,USB5,USB-A,HDMI,WIN 11 PRO,2YW,BLACK</a:t>
            </a:r>
            <a:r>
              <a:rPr lang="en-GB" sz="800" b="1" dirty="0">
                <a:solidFill>
                  <a:srgbClr val="FF0000"/>
                </a:solidFill>
              </a:rPr>
              <a:t> </a:t>
            </a:r>
            <a:r>
              <a:rPr lang="en-CY" sz="800" b="1" dirty="0">
                <a:solidFill>
                  <a:srgbClr val="FF0000"/>
                </a:solidFill>
              </a:rPr>
              <a:t>€</a:t>
            </a:r>
            <a:r>
              <a:rPr lang="en-US" sz="800" b="1" dirty="0">
                <a:solidFill>
                  <a:srgbClr val="FF0000"/>
                </a:solidFill>
              </a:rPr>
              <a:t> 6915</a:t>
            </a:r>
            <a:endParaRPr lang="en-GB" sz="800" dirty="0"/>
          </a:p>
        </p:txBody>
      </p:sp>
      <p:pic>
        <p:nvPicPr>
          <p:cNvPr id="3" name="Εικόνα 2" descr="Εικόνα που περιέχει φορητός υπολογιστής, υπολογιστής, Netbook, ηλεκτρονική συσκευή&#10;&#10;Το περιεχόμενο που δημιουργείται από AI ενδέχεται να είναι εσφαλμένο.">
            <a:extLst>
              <a:ext uri="{FF2B5EF4-FFF2-40B4-BE49-F238E27FC236}">
                <a16:creationId xmlns:a16="http://schemas.microsoft.com/office/drawing/2014/main" id="{8A31F6AE-75FB-F901-BA65-809DAA6BE37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5244" y="826138"/>
            <a:ext cx="2521581" cy="1903245"/>
          </a:xfrm>
          <a:prstGeom prst="rect">
            <a:avLst/>
          </a:prstGeom>
        </p:spPr>
      </p:pic>
      <p:sp>
        <p:nvSpPr>
          <p:cNvPr id="5" name="TextBox 4">
            <a:extLst>
              <a:ext uri="{FF2B5EF4-FFF2-40B4-BE49-F238E27FC236}">
                <a16:creationId xmlns:a16="http://schemas.microsoft.com/office/drawing/2014/main" id="{FA2FC318-49B6-C365-71C9-4775EF5C5351}"/>
              </a:ext>
            </a:extLst>
          </p:cNvPr>
          <p:cNvSpPr txBox="1"/>
          <p:nvPr/>
        </p:nvSpPr>
        <p:spPr>
          <a:xfrm>
            <a:off x="-2" y="2729383"/>
            <a:ext cx="3204929" cy="707886"/>
          </a:xfrm>
          <a:prstGeom prst="rect">
            <a:avLst/>
          </a:prstGeom>
          <a:noFill/>
        </p:spPr>
        <p:txBody>
          <a:bodyPr wrap="square" rtlCol="0">
            <a:spAutoFit/>
          </a:bodyPr>
          <a:lstStyle/>
          <a:p>
            <a:r>
              <a:rPr lang="en-GB" sz="800" b="1" dirty="0">
                <a:solidFill>
                  <a:srgbClr val="0070C0"/>
                </a:solidFill>
              </a:rPr>
              <a:t>90NR0MU3-M006Y0</a:t>
            </a:r>
            <a:r>
              <a:rPr lang="en-GB" sz="800" dirty="0"/>
              <a:t>	</a:t>
            </a:r>
            <a:r>
              <a:rPr lang="en-GB" sz="800" b="1" dirty="0"/>
              <a:t>ASUS NOTEBOOK TUF A16 GAMING, FA607NU-RL051W</a:t>
            </a:r>
            <a:r>
              <a:rPr lang="en-GB" sz="800" dirty="0"/>
              <a:t>, AMD RYZEN 5 7535HS 3.3-4.55GHz/19MB, 6C, 16GB, 512GB M.2 NVMe PCIe3, NVIDIA RTX 4050 6GB, 16'' WUXGA FHD+ 144Hz 300NITS,RGB KB,WIFI6,BT,LAN,USB-A,USB-C,USB4,HDMI,WIN 11 HOME, 2YW, GREY </a:t>
            </a:r>
            <a:r>
              <a:rPr lang="en-CY" sz="800" b="1" dirty="0">
                <a:solidFill>
                  <a:srgbClr val="FF0000"/>
                </a:solidFill>
              </a:rPr>
              <a:t>€</a:t>
            </a:r>
            <a:r>
              <a:rPr lang="en-US" sz="800" b="1" dirty="0">
                <a:solidFill>
                  <a:srgbClr val="FF0000"/>
                </a:solidFill>
              </a:rPr>
              <a:t> 1093 - SPECIAL OFFER</a:t>
            </a:r>
            <a:endParaRPr lang="en-GB" sz="800" b="1" dirty="0">
              <a:solidFill>
                <a:srgbClr val="FF0000"/>
              </a:solidFill>
            </a:endParaRPr>
          </a:p>
        </p:txBody>
      </p:sp>
      <p:sp>
        <p:nvSpPr>
          <p:cNvPr id="6" name="TextBox 5">
            <a:extLst>
              <a:ext uri="{FF2B5EF4-FFF2-40B4-BE49-F238E27FC236}">
                <a16:creationId xmlns:a16="http://schemas.microsoft.com/office/drawing/2014/main" id="{DE625ED0-61C4-E62E-A3FD-337071DDDA30}"/>
              </a:ext>
            </a:extLst>
          </p:cNvPr>
          <p:cNvSpPr txBox="1"/>
          <p:nvPr/>
        </p:nvSpPr>
        <p:spPr>
          <a:xfrm>
            <a:off x="3316623" y="2729277"/>
            <a:ext cx="3344888" cy="584775"/>
          </a:xfrm>
          <a:prstGeom prst="rect">
            <a:avLst/>
          </a:prstGeom>
          <a:noFill/>
        </p:spPr>
        <p:txBody>
          <a:bodyPr wrap="square" rtlCol="0">
            <a:spAutoFit/>
          </a:bodyPr>
          <a:lstStyle/>
          <a:p>
            <a:r>
              <a:rPr lang="en-GB" sz="800" b="1" dirty="0">
                <a:solidFill>
                  <a:srgbClr val="0070C0"/>
                </a:solidFill>
              </a:rPr>
              <a:t>90NR0NL1-M002J0 </a:t>
            </a:r>
            <a:r>
              <a:rPr lang="en-GB" sz="800" b="1" dirty="0"/>
              <a:t>ASUS NOTEBOOK TUF A18 GAMING, FA808UP-S8022W</a:t>
            </a:r>
            <a:r>
              <a:rPr lang="en-GB" sz="800" dirty="0"/>
              <a:t>, AMD RYZEN 7 260 3.8-5.1GHz/24MB,8C,32GB,1TB SSD M.2 NVMe, NVIDIA RTX 5070 8GB,18'' WUXGA FHD+ 1920x1200 IPS 144Hz 300NITS AG, RGB KB,WIFI6E,BT,LAN,USB-C,USB-A,HDMI,WIN 11 HOME,2YW,GREY </a:t>
            </a:r>
            <a:r>
              <a:rPr lang="en-CY" sz="800" b="1" dirty="0">
                <a:solidFill>
                  <a:srgbClr val="FF0000"/>
                </a:solidFill>
              </a:rPr>
              <a:t>€</a:t>
            </a:r>
            <a:r>
              <a:rPr lang="en-US" sz="800" b="1" dirty="0">
                <a:solidFill>
                  <a:srgbClr val="FF0000"/>
                </a:solidFill>
              </a:rPr>
              <a:t> 2633</a:t>
            </a:r>
            <a:endParaRPr lang="en-CY" sz="800" dirty="0"/>
          </a:p>
        </p:txBody>
      </p:sp>
      <p:pic>
        <p:nvPicPr>
          <p:cNvPr id="8" name="Εικόνα 7" descr="Εικόνα που περιέχει υπολογιστής, φορητός υπολογιστής, υλικό υπολογιστή, Netbook&#10;&#10;Το περιεχόμενο που δημιουργείται από AI ενδέχεται να είναι εσφαλμένο.">
            <a:extLst>
              <a:ext uri="{FF2B5EF4-FFF2-40B4-BE49-F238E27FC236}">
                <a16:creationId xmlns:a16="http://schemas.microsoft.com/office/drawing/2014/main" id="{E0CCC542-AE59-E972-33DC-648040FF1A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28276" y="834384"/>
            <a:ext cx="2521580" cy="1852979"/>
          </a:xfrm>
          <a:prstGeom prst="rect">
            <a:avLst/>
          </a:prstGeom>
        </p:spPr>
      </p:pic>
      <p:sp>
        <p:nvSpPr>
          <p:cNvPr id="19" name="TextBox 18">
            <a:extLst>
              <a:ext uri="{FF2B5EF4-FFF2-40B4-BE49-F238E27FC236}">
                <a16:creationId xmlns:a16="http://schemas.microsoft.com/office/drawing/2014/main" id="{61A24382-EBB2-6896-95C9-1D763A1D1C65}"/>
              </a:ext>
            </a:extLst>
          </p:cNvPr>
          <p:cNvSpPr txBox="1"/>
          <p:nvPr/>
        </p:nvSpPr>
        <p:spPr>
          <a:xfrm>
            <a:off x="6661511" y="2729383"/>
            <a:ext cx="3137067" cy="707886"/>
          </a:xfrm>
          <a:prstGeom prst="rect">
            <a:avLst/>
          </a:prstGeom>
          <a:noFill/>
        </p:spPr>
        <p:txBody>
          <a:bodyPr wrap="square" rtlCol="0">
            <a:spAutoFit/>
          </a:bodyPr>
          <a:lstStyle/>
          <a:p>
            <a:r>
              <a:rPr lang="en-GB" sz="800" b="1" dirty="0">
                <a:solidFill>
                  <a:srgbClr val="0070C0"/>
                </a:solidFill>
              </a:rPr>
              <a:t>90NR0LZ5-M00CF0 </a:t>
            </a:r>
            <a:r>
              <a:rPr lang="en-GB" sz="800" b="1" dirty="0"/>
              <a:t>ASUS NOTEBOOK ROG ZEPHYRUS G16, GU605CR-QR139X</a:t>
            </a:r>
            <a:r>
              <a:rPr lang="en-GB" sz="800" dirty="0"/>
              <a:t>,INTEL ULTRA 9 285H 2.9-5.4GHz/24MB,16C,32GB,1TB SSD M.2 </a:t>
            </a:r>
            <a:r>
              <a:rPr lang="en-GB" sz="800" dirty="0" err="1"/>
              <a:t>NVMe,NVIDIA</a:t>
            </a:r>
            <a:r>
              <a:rPr lang="en-GB" sz="800" dirty="0"/>
              <a:t> RTX 5070Ti 12GB,16'',WQXGA OLED 2.5K 2560x1600 240Hz 500NITS,RGB,WIFI7,BT,USB4,USB-C,USB-A,HDMI,WIN 11 PRO,2YW,GREY </a:t>
            </a:r>
            <a:r>
              <a:rPr lang="en-CY" sz="800" b="1" dirty="0">
                <a:solidFill>
                  <a:srgbClr val="FF0000"/>
                </a:solidFill>
              </a:rPr>
              <a:t>€</a:t>
            </a:r>
            <a:r>
              <a:rPr lang="en-US" sz="800" b="1" dirty="0">
                <a:solidFill>
                  <a:srgbClr val="FF0000"/>
                </a:solidFill>
              </a:rPr>
              <a:t> 4238</a:t>
            </a:r>
            <a:endParaRPr lang="en-CY" sz="800" dirty="0"/>
          </a:p>
        </p:txBody>
      </p:sp>
      <p:sp>
        <p:nvSpPr>
          <p:cNvPr id="20" name="Rectangle 3">
            <a:extLst>
              <a:ext uri="{FF2B5EF4-FFF2-40B4-BE49-F238E27FC236}">
                <a16:creationId xmlns:a16="http://schemas.microsoft.com/office/drawing/2014/main" id="{826CB600-DE2D-64C4-2061-F3C2D4DD7CB5}"/>
              </a:ext>
            </a:extLst>
          </p:cNvPr>
          <p:cNvSpPr/>
          <p:nvPr/>
        </p:nvSpPr>
        <p:spPr>
          <a:xfrm>
            <a:off x="-2" y="-9565"/>
            <a:ext cx="9906002" cy="378597"/>
          </a:xfrm>
          <a:prstGeom prst="rect">
            <a:avLst/>
          </a:prstGeom>
          <a:solidFill>
            <a:srgbClr val="37CFFF"/>
          </a:solidFill>
          <a:ln w="3175">
            <a:solidFill>
              <a:schemeClr val="tx1"/>
            </a:solidFill>
          </a:ln>
          <a:effectLst>
            <a:outerShdw dir="5400000" algn="c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F2F806BE-82D1-BB2E-880B-83DA93F9A0EB}"/>
              </a:ext>
            </a:extLst>
          </p:cNvPr>
          <p:cNvSpPr txBox="1"/>
          <p:nvPr/>
        </p:nvSpPr>
        <p:spPr>
          <a:xfrm>
            <a:off x="7551196" y="21116"/>
            <a:ext cx="2315565" cy="338554"/>
          </a:xfrm>
          <a:prstGeom prst="rect">
            <a:avLst/>
          </a:prstGeom>
          <a:solidFill>
            <a:srgbClr val="37CFFF"/>
          </a:solidFill>
        </p:spPr>
        <p:txBody>
          <a:bodyPr wrap="square" rtlCol="0">
            <a:spAutoFit/>
          </a:bodyPr>
          <a:lstStyle/>
          <a:p>
            <a:pPr algn="r"/>
            <a:r>
              <a:rPr lang="en-US" sz="800" b="1" dirty="0"/>
              <a:t>Retail File June 2025</a:t>
            </a:r>
          </a:p>
          <a:p>
            <a:pPr algn="r"/>
            <a:r>
              <a:rPr lang="en-US" sz="800" b="1" dirty="0">
                <a:solidFill>
                  <a:srgbClr val="FFFF00"/>
                </a:solidFill>
              </a:rPr>
              <a:t>S</a:t>
            </a:r>
            <a:r>
              <a:rPr lang="en-GB" sz="800" b="1" dirty="0" err="1">
                <a:solidFill>
                  <a:srgbClr val="FFFF00"/>
                </a:solidFill>
              </a:rPr>
              <a:t>pecial</a:t>
            </a:r>
            <a:r>
              <a:rPr lang="en-GB" sz="800" b="1" dirty="0">
                <a:solidFill>
                  <a:srgbClr val="FFFF00"/>
                </a:solidFill>
              </a:rPr>
              <a:t> Offers are valid until 31.07 or until stock</a:t>
            </a:r>
            <a:endParaRPr lang="en-US" sz="800" dirty="0">
              <a:solidFill>
                <a:srgbClr val="FFFF00"/>
              </a:solidFill>
            </a:endParaRPr>
          </a:p>
        </p:txBody>
      </p:sp>
      <p:pic>
        <p:nvPicPr>
          <p:cNvPr id="22" name="Picture 5">
            <a:extLst>
              <a:ext uri="{FF2B5EF4-FFF2-40B4-BE49-F238E27FC236}">
                <a16:creationId xmlns:a16="http://schemas.microsoft.com/office/drawing/2014/main" id="{2B558B2E-A585-7B5C-1980-9327992BD05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4436" y="22997"/>
            <a:ext cx="1342768" cy="334792"/>
          </a:xfrm>
          <a:prstGeom prst="rect">
            <a:avLst/>
          </a:prstGeom>
        </p:spPr>
      </p:pic>
      <p:sp>
        <p:nvSpPr>
          <p:cNvPr id="23" name="TextBox 22">
            <a:extLst>
              <a:ext uri="{FF2B5EF4-FFF2-40B4-BE49-F238E27FC236}">
                <a16:creationId xmlns:a16="http://schemas.microsoft.com/office/drawing/2014/main" id="{E34A2C0B-3467-E9D0-C230-CDA602B8E304}"/>
              </a:ext>
            </a:extLst>
          </p:cNvPr>
          <p:cNvSpPr txBox="1"/>
          <p:nvPr/>
        </p:nvSpPr>
        <p:spPr>
          <a:xfrm>
            <a:off x="3059470" y="428"/>
            <a:ext cx="4215087" cy="400110"/>
          </a:xfrm>
          <a:prstGeom prst="rect">
            <a:avLst/>
          </a:prstGeom>
          <a:solidFill>
            <a:srgbClr val="37CFFF"/>
          </a:solidFill>
        </p:spPr>
        <p:txBody>
          <a:bodyPr wrap="square" rtlCol="0">
            <a:spAutoFit/>
          </a:bodyPr>
          <a:lstStyle/>
          <a:p>
            <a:r>
              <a:rPr lang="en-US" sz="2000" dirty="0">
                <a:latin typeface="Dubai Light" panose="020B0303030403030204" pitchFamily="34" charset="-78"/>
                <a:cs typeface="Dubai Light" panose="020B0303030403030204" pitchFamily="34" charset="-78"/>
              </a:rPr>
              <a:t>Gaming Notebooks </a:t>
            </a:r>
            <a:r>
              <a:rPr lang="en-US" sz="1200" dirty="0">
                <a:latin typeface="Dubai Light" panose="020B0303030403030204" pitchFamily="34" charset="-78"/>
                <a:cs typeface="Dubai Light" panose="020B0303030403030204" pitchFamily="34" charset="-78"/>
              </a:rPr>
              <a:t>New Arrivals, In Stock</a:t>
            </a:r>
            <a:endParaRPr lang="en-GB" sz="1100" dirty="0">
              <a:latin typeface="Dubai Light" panose="020B0303030403030204" pitchFamily="34" charset="-78"/>
              <a:cs typeface="Dubai Light" panose="020B0303030403030204" pitchFamily="34" charset="-78"/>
            </a:endParaRPr>
          </a:p>
        </p:txBody>
      </p:sp>
      <p:pic>
        <p:nvPicPr>
          <p:cNvPr id="31" name="Εικόνα 30" descr="Εικόνα που περιέχει φορητός υπολογιστής, υπολογιστής, συσκευή εξόδου, Netbook&#10;&#10;Το περιεχόμενο που δημιουργείται από AI ενδέχεται να είναι εσφαλμένο.">
            <a:extLst>
              <a:ext uri="{FF2B5EF4-FFF2-40B4-BE49-F238E27FC236}">
                <a16:creationId xmlns:a16="http://schemas.microsoft.com/office/drawing/2014/main" id="{8F0356FA-0223-FB7B-BB79-E0888063BB0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55212" y="880756"/>
            <a:ext cx="2520954" cy="1733679"/>
          </a:xfrm>
          <a:prstGeom prst="rect">
            <a:avLst/>
          </a:prstGeom>
        </p:spPr>
      </p:pic>
      <p:sp>
        <p:nvSpPr>
          <p:cNvPr id="32" name="TextBox 31">
            <a:extLst>
              <a:ext uri="{FF2B5EF4-FFF2-40B4-BE49-F238E27FC236}">
                <a16:creationId xmlns:a16="http://schemas.microsoft.com/office/drawing/2014/main" id="{7FA05933-6CFD-4BA5-B86D-BD1E116758BE}"/>
              </a:ext>
            </a:extLst>
          </p:cNvPr>
          <p:cNvSpPr txBox="1"/>
          <p:nvPr/>
        </p:nvSpPr>
        <p:spPr>
          <a:xfrm>
            <a:off x="5024733" y="5459756"/>
            <a:ext cx="2454677" cy="830997"/>
          </a:xfrm>
          <a:prstGeom prst="rect">
            <a:avLst/>
          </a:prstGeom>
          <a:noFill/>
        </p:spPr>
        <p:txBody>
          <a:bodyPr wrap="square" rtlCol="0">
            <a:spAutoFit/>
          </a:bodyPr>
          <a:lstStyle/>
          <a:p>
            <a:r>
              <a:rPr lang="en-GB" sz="800" b="1" dirty="0">
                <a:solidFill>
                  <a:srgbClr val="0070C0"/>
                </a:solidFill>
              </a:rPr>
              <a:t>90NR0LD1-M007H0 </a:t>
            </a:r>
            <a:r>
              <a:rPr lang="en-GB" sz="800" b="1" dirty="0"/>
              <a:t>ASUS NOTEBOOK ROG STRIX SCAR 16, G635LW-RW027X</a:t>
            </a:r>
            <a:r>
              <a:rPr lang="en-GB" sz="800" dirty="0"/>
              <a:t>, INTEL ULTRA 9 275HX 2.7-5.4GHz/36MB, 24C, 64GB,2TB SSD M.2 </a:t>
            </a:r>
            <a:r>
              <a:rPr lang="en-GB" sz="800" dirty="0" err="1"/>
              <a:t>NVMe,NVIDIA</a:t>
            </a:r>
            <a:r>
              <a:rPr lang="en-GB" sz="800" dirty="0"/>
              <a:t> GEFORCE RTX 5080 16GB, 16'',WQXGA 2.5K 2560x1600 240Hz MINILED 1200NITS,RGB/KEY,WIFI7,BT,WIN 11 PRO,2YW BLACK</a:t>
            </a:r>
            <a:r>
              <a:rPr lang="en-GB" sz="800" b="1" dirty="0">
                <a:solidFill>
                  <a:srgbClr val="FF0000"/>
                </a:solidFill>
              </a:rPr>
              <a:t> </a:t>
            </a:r>
            <a:r>
              <a:rPr lang="en-CY" sz="800" b="1" dirty="0">
                <a:solidFill>
                  <a:srgbClr val="FF0000"/>
                </a:solidFill>
              </a:rPr>
              <a:t>€</a:t>
            </a:r>
            <a:r>
              <a:rPr lang="en-US" sz="800" b="1" dirty="0">
                <a:solidFill>
                  <a:srgbClr val="FF0000"/>
                </a:solidFill>
              </a:rPr>
              <a:t> 5502</a:t>
            </a:r>
            <a:endParaRPr lang="en-GB" sz="800" dirty="0"/>
          </a:p>
        </p:txBody>
      </p:sp>
      <p:pic>
        <p:nvPicPr>
          <p:cNvPr id="36" name="Εικόνα 35" descr="Εικόνα που περιέχει ηλεκτρονικές συσκευές, φορητός υπολογιστής, υπολογιστής, ηλεκτρονική συσκευή&#10;&#10;Το περιεχόμενο που δημιουργείται από AI ενδέχεται να είναι εσφαλμένο.">
            <a:extLst>
              <a:ext uri="{FF2B5EF4-FFF2-40B4-BE49-F238E27FC236}">
                <a16:creationId xmlns:a16="http://schemas.microsoft.com/office/drawing/2014/main" id="{1CFE2885-7D3F-86A8-1F89-F0EE854B8AF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134382" y="4025475"/>
            <a:ext cx="2152366" cy="1463325"/>
          </a:xfrm>
          <a:prstGeom prst="rect">
            <a:avLst/>
          </a:prstGeom>
        </p:spPr>
      </p:pic>
      <p:sp>
        <p:nvSpPr>
          <p:cNvPr id="39" name="TextBox 38">
            <a:extLst>
              <a:ext uri="{FF2B5EF4-FFF2-40B4-BE49-F238E27FC236}">
                <a16:creationId xmlns:a16="http://schemas.microsoft.com/office/drawing/2014/main" id="{28D66B7C-BB49-DD82-93CB-671A2806144C}"/>
              </a:ext>
            </a:extLst>
          </p:cNvPr>
          <p:cNvSpPr txBox="1"/>
          <p:nvPr/>
        </p:nvSpPr>
        <p:spPr>
          <a:xfrm>
            <a:off x="30126" y="5449546"/>
            <a:ext cx="2515130" cy="830997"/>
          </a:xfrm>
          <a:prstGeom prst="rect">
            <a:avLst/>
          </a:prstGeom>
          <a:noFill/>
        </p:spPr>
        <p:txBody>
          <a:bodyPr wrap="square" rtlCol="0">
            <a:spAutoFit/>
          </a:bodyPr>
          <a:lstStyle/>
          <a:p>
            <a:r>
              <a:rPr lang="en-GB" sz="800" b="1" dirty="0">
                <a:solidFill>
                  <a:srgbClr val="0070C0"/>
                </a:solidFill>
              </a:rPr>
              <a:t>90NR0L28-M001Z0 </a:t>
            </a:r>
            <a:r>
              <a:rPr lang="en-GB" sz="800" b="1" dirty="0"/>
              <a:t>ASUS NOTEBOOK ROG STRIX G18, G814PM-S9025W</a:t>
            </a:r>
            <a:r>
              <a:rPr lang="en-GB" sz="800" dirty="0"/>
              <a:t>, AMD RYZEN 9 7940HX 2.4-5.2GHz/64MB,16C,32GB,1TB SSD M.2 NVMe PCIe4,NVIDIA RTX 5060 8GB,18'',WQXGA 2.5K 2560x1600 240Hz 500NITS,4Z RGB,WIFI6E,BT,LAN,USB-C,USB-A,HDMI,WIN 11 HOME,2YW,GREY </a:t>
            </a:r>
            <a:r>
              <a:rPr lang="en-CY" sz="800" b="1" dirty="0">
                <a:solidFill>
                  <a:srgbClr val="FF0000"/>
                </a:solidFill>
              </a:rPr>
              <a:t>€</a:t>
            </a:r>
            <a:r>
              <a:rPr lang="en-US" sz="800" b="1" dirty="0">
                <a:solidFill>
                  <a:srgbClr val="FF0000"/>
                </a:solidFill>
              </a:rPr>
              <a:t> 3093</a:t>
            </a:r>
            <a:endParaRPr lang="en-CY" sz="800" dirty="0"/>
          </a:p>
        </p:txBody>
      </p:sp>
      <p:graphicFrame>
        <p:nvGraphicFramePr>
          <p:cNvPr id="40" name="Πίνακας 39">
            <a:extLst>
              <a:ext uri="{FF2B5EF4-FFF2-40B4-BE49-F238E27FC236}">
                <a16:creationId xmlns:a16="http://schemas.microsoft.com/office/drawing/2014/main" id="{F37A51F4-210A-001A-A57D-42F90473F6D8}"/>
              </a:ext>
            </a:extLst>
          </p:cNvPr>
          <p:cNvGraphicFramePr>
            <a:graphicFrameLocks noGrp="1"/>
          </p:cNvGraphicFramePr>
          <p:nvPr>
            <p:extLst>
              <p:ext uri="{D42A27DB-BD31-4B8C-83A1-F6EECF244321}">
                <p14:modId xmlns:p14="http://schemas.microsoft.com/office/powerpoint/2010/main" val="3297578841"/>
              </p:ext>
            </p:extLst>
          </p:nvPr>
        </p:nvGraphicFramePr>
        <p:xfrm>
          <a:off x="-4140" y="381014"/>
          <a:ext cx="9910140" cy="370840"/>
        </p:xfrm>
        <a:graphic>
          <a:graphicData uri="http://schemas.openxmlformats.org/drawingml/2006/table">
            <a:tbl>
              <a:tblPr firstRow="1" bandRow="1">
                <a:tableStyleId>{5940675A-B579-460E-94D1-54222C63F5DA}</a:tableStyleId>
              </a:tblPr>
              <a:tblGrid>
                <a:gridCol w="6606760">
                  <a:extLst>
                    <a:ext uri="{9D8B030D-6E8A-4147-A177-3AD203B41FA5}">
                      <a16:colId xmlns:a16="http://schemas.microsoft.com/office/drawing/2014/main" val="953292070"/>
                    </a:ext>
                  </a:extLst>
                </a:gridCol>
                <a:gridCol w="3303380">
                  <a:extLst>
                    <a:ext uri="{9D8B030D-6E8A-4147-A177-3AD203B41FA5}">
                      <a16:colId xmlns:a16="http://schemas.microsoft.com/office/drawing/2014/main" val="205163606"/>
                    </a:ext>
                  </a:extLst>
                </a:gridCol>
              </a:tblGrid>
              <a:tr h="370840">
                <a:tc>
                  <a:txBody>
                    <a:bodyPr/>
                    <a:lstStyle/>
                    <a:p>
                      <a:pPr algn="ctr"/>
                      <a:r>
                        <a:rPr lang="en-US" sz="1800" b="1" dirty="0">
                          <a:solidFill>
                            <a:schemeClr val="bg1"/>
                          </a:solidFill>
                          <a:latin typeface="Microsoft Himalaya" panose="01010100010101010101" pitchFamily="2" charset="0"/>
                          <a:ea typeface="Microsoft Himalaya" panose="01010100010101010101" pitchFamily="2" charset="0"/>
                          <a:cs typeface="Microsoft Himalaya" panose="01010100010101010101" pitchFamily="2" charset="0"/>
                        </a:rPr>
                        <a:t>TUF</a:t>
                      </a:r>
                      <a:endParaRPr lang="en-CY" sz="1800" b="1" dirty="0">
                        <a:solidFill>
                          <a:schemeClr val="bg1"/>
                        </a:solidFill>
                        <a:latin typeface="Microsoft Himalaya" panose="01010100010101010101" pitchFamily="2" charset="0"/>
                        <a:ea typeface="Microsoft Himalaya" panose="01010100010101010101" pitchFamily="2" charset="0"/>
                        <a:cs typeface="Microsoft Himalaya" panose="01010100010101010101" pitchFamily="2" charset="0"/>
                      </a:endParaRPr>
                    </a:p>
                  </a:txBody>
                  <a:tcPr>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tcPr>
                </a:tc>
                <a:tc>
                  <a:txBody>
                    <a:bodyPr/>
                    <a:lstStyle/>
                    <a:p>
                      <a:pPr algn="ctr"/>
                      <a:r>
                        <a:rPr lang="en-US" b="1" dirty="0">
                          <a:solidFill>
                            <a:schemeClr val="bg1"/>
                          </a:solidFill>
                          <a:latin typeface="Microsoft Himalaya" panose="01010100010101010101" pitchFamily="2" charset="0"/>
                          <a:ea typeface="Microsoft Himalaya" panose="01010100010101010101" pitchFamily="2" charset="0"/>
                          <a:cs typeface="Microsoft Himalaya" panose="01010100010101010101" pitchFamily="2" charset="0"/>
                        </a:rPr>
                        <a:t>ROG ZEPHYRUS</a:t>
                      </a:r>
                    </a:p>
                  </a:txBody>
                  <a:tcPr>
                    <a:gradFill flip="none" rotWithShape="1">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tcPr>
                </a:tc>
                <a:extLst>
                  <a:ext uri="{0D108BD9-81ED-4DB2-BD59-A6C34878D82A}">
                    <a16:rowId xmlns:a16="http://schemas.microsoft.com/office/drawing/2014/main" val="2290248492"/>
                  </a:ext>
                </a:extLst>
              </a:tr>
            </a:tbl>
          </a:graphicData>
        </a:graphic>
      </p:graphicFrame>
      <p:pic>
        <p:nvPicPr>
          <p:cNvPr id="42" name="Εικόνα 41" descr="Εικόνα που περιέχει υπολογιστής, φορητός υπολογιστής, ηλεκτρονική συσκευή, Netbook&#10;&#10;Το περιεχόμενο που δημιουργείται από AI ενδέχεται να είναι εσφαλμένο.">
            <a:extLst>
              <a:ext uri="{FF2B5EF4-FFF2-40B4-BE49-F238E27FC236}">
                <a16:creationId xmlns:a16="http://schemas.microsoft.com/office/drawing/2014/main" id="{3A5993D5-E4D6-7900-44C6-8F58EB052B42}"/>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23372" y="3997366"/>
            <a:ext cx="2146333" cy="1458421"/>
          </a:xfrm>
          <a:prstGeom prst="rect">
            <a:avLst/>
          </a:prstGeom>
        </p:spPr>
      </p:pic>
      <p:pic>
        <p:nvPicPr>
          <p:cNvPr id="44" name="Εικόνα 43" descr="Εικόνα που περιέχει ηλεκτρονικές συσκευές, notebook/σημειωματάριο, φορητός υπολογιστής, υπολογιστής&#10;&#10;Το περιεχόμενο που δημιουργείται από AI ενδέχεται να είναι εσφαλμένο.">
            <a:extLst>
              <a:ext uri="{FF2B5EF4-FFF2-40B4-BE49-F238E27FC236}">
                <a16:creationId xmlns:a16="http://schemas.microsoft.com/office/drawing/2014/main" id="{D4A00889-1E7C-3C65-A6B0-A033BB2ADF8E}"/>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619823" y="3937368"/>
            <a:ext cx="2176357" cy="1626619"/>
          </a:xfrm>
          <a:prstGeom prst="rect">
            <a:avLst/>
          </a:prstGeom>
        </p:spPr>
      </p:pic>
      <p:graphicFrame>
        <p:nvGraphicFramePr>
          <p:cNvPr id="45" name="Πίνακας 44">
            <a:extLst>
              <a:ext uri="{FF2B5EF4-FFF2-40B4-BE49-F238E27FC236}">
                <a16:creationId xmlns:a16="http://schemas.microsoft.com/office/drawing/2014/main" id="{F224A0D1-23B3-B006-DC15-1B3E29FF9AC6}"/>
              </a:ext>
            </a:extLst>
          </p:cNvPr>
          <p:cNvGraphicFramePr>
            <a:graphicFrameLocks noGrp="1"/>
          </p:cNvGraphicFramePr>
          <p:nvPr>
            <p:extLst>
              <p:ext uri="{D42A27DB-BD31-4B8C-83A1-F6EECF244321}">
                <p14:modId xmlns:p14="http://schemas.microsoft.com/office/powerpoint/2010/main" val="3594935454"/>
              </p:ext>
            </p:extLst>
          </p:nvPr>
        </p:nvGraphicFramePr>
        <p:xfrm>
          <a:off x="-4140" y="3543948"/>
          <a:ext cx="9914280" cy="370840"/>
        </p:xfrm>
        <a:graphic>
          <a:graphicData uri="http://schemas.openxmlformats.org/drawingml/2006/table">
            <a:tbl>
              <a:tblPr firstRow="1" bandRow="1">
                <a:tableStyleId>{5940675A-B579-460E-94D1-54222C63F5DA}</a:tableStyleId>
              </a:tblPr>
              <a:tblGrid>
                <a:gridCol w="9914280">
                  <a:extLst>
                    <a:ext uri="{9D8B030D-6E8A-4147-A177-3AD203B41FA5}">
                      <a16:colId xmlns:a16="http://schemas.microsoft.com/office/drawing/2014/main" val="217264987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latin typeface="Microsoft Himalaya" panose="01010100010101010101" pitchFamily="2" charset="0"/>
                          <a:ea typeface="Microsoft Himalaya" panose="01010100010101010101" pitchFamily="2" charset="0"/>
                          <a:cs typeface="Microsoft Himalaya" panose="01010100010101010101" pitchFamily="2" charset="0"/>
                        </a:rPr>
                        <a:t>ROG STRIX</a:t>
                      </a:r>
                    </a:p>
                  </a:txBody>
                  <a:tcPr>
                    <a:gradFill flip="none" rotWithShape="1">
                      <a:gsLst>
                        <a:gs pos="1000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tcPr>
                </a:tc>
                <a:extLst>
                  <a:ext uri="{0D108BD9-81ED-4DB2-BD59-A6C34878D82A}">
                    <a16:rowId xmlns:a16="http://schemas.microsoft.com/office/drawing/2014/main" val="3195781196"/>
                  </a:ext>
                </a:extLst>
              </a:tr>
            </a:tbl>
          </a:graphicData>
        </a:graphic>
      </p:graphicFrame>
      <p:pic>
        <p:nvPicPr>
          <p:cNvPr id="11" name="Εικόνα 10" descr="Εικόνα που περιέχει ηλεκτρονικές συσκευές, υπολογιστής, φορητός υπολογιστής, ηλεκτρονική συσκευή&#10;&#10;Το περιεχόμενο που δημιουργείται από AI ενδέχεται να είναι εσφαλμένο.">
            <a:extLst>
              <a:ext uri="{FF2B5EF4-FFF2-40B4-BE49-F238E27FC236}">
                <a16:creationId xmlns:a16="http://schemas.microsoft.com/office/drawing/2014/main" id="{D5A9BAD3-ED14-362E-E219-F94C9E46F89E}"/>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767350" y="4021467"/>
            <a:ext cx="1924445" cy="1458422"/>
          </a:xfrm>
          <a:prstGeom prst="rect">
            <a:avLst/>
          </a:prstGeom>
        </p:spPr>
      </p:pic>
      <p:sp>
        <p:nvSpPr>
          <p:cNvPr id="12" name="TextBox 11">
            <a:extLst>
              <a:ext uri="{FF2B5EF4-FFF2-40B4-BE49-F238E27FC236}">
                <a16:creationId xmlns:a16="http://schemas.microsoft.com/office/drawing/2014/main" id="{0B7DA919-1918-D189-F1D4-B0477AE1B8CF}"/>
              </a:ext>
            </a:extLst>
          </p:cNvPr>
          <p:cNvSpPr txBox="1"/>
          <p:nvPr/>
        </p:nvSpPr>
        <p:spPr>
          <a:xfrm>
            <a:off x="2485924" y="5453615"/>
            <a:ext cx="2515129" cy="830997"/>
          </a:xfrm>
          <a:prstGeom prst="rect">
            <a:avLst/>
          </a:prstGeom>
          <a:noFill/>
        </p:spPr>
        <p:txBody>
          <a:bodyPr wrap="square" rtlCol="0">
            <a:spAutoFit/>
          </a:bodyPr>
          <a:lstStyle/>
          <a:p>
            <a:r>
              <a:rPr lang="en-US" sz="800" b="1" dirty="0">
                <a:solidFill>
                  <a:schemeClr val="accent5">
                    <a:lumMod val="75000"/>
                  </a:schemeClr>
                </a:solidFill>
              </a:rPr>
              <a:t>90NR0NK7-M009C0</a:t>
            </a:r>
            <a:r>
              <a:rPr lang="en-US" sz="800" dirty="0"/>
              <a:t> </a:t>
            </a:r>
            <a:r>
              <a:rPr lang="en-US" sz="800" b="1" dirty="0"/>
              <a:t>ASUS NOTEBOOK ROG STRIX G16,G614FR-S5157X</a:t>
            </a:r>
            <a:r>
              <a:rPr lang="en-US" sz="800" dirty="0"/>
              <a:t>,AMD RYZEN 9 9955HX3D 2.5-5.4GHz/144MB,16C,32GB,1TB SSD M.2 </a:t>
            </a:r>
            <a:r>
              <a:rPr lang="en-US" sz="800" dirty="0" err="1"/>
              <a:t>NVMe,NVIDIA</a:t>
            </a:r>
            <a:r>
              <a:rPr lang="en-US" sz="800" dirty="0"/>
              <a:t> RTX 5070Ti 12GB,16'',WQXGA 2.5K 2560x1600 240Hz 500NITS,4Z RGB,WIFI6E,BT,LAN,USB-C,USB-A,HDMI,WIN 11 PRO,2YW,GREY </a:t>
            </a:r>
            <a:r>
              <a:rPr lang="en-CY" sz="800" b="1" dirty="0">
                <a:solidFill>
                  <a:srgbClr val="FF0000"/>
                </a:solidFill>
              </a:rPr>
              <a:t>€</a:t>
            </a:r>
            <a:r>
              <a:rPr lang="en-US" sz="800" b="1" dirty="0">
                <a:solidFill>
                  <a:srgbClr val="FF0000"/>
                </a:solidFill>
              </a:rPr>
              <a:t> 1723</a:t>
            </a:r>
            <a:endParaRPr lang="en-CY" sz="800" b="1" dirty="0">
              <a:solidFill>
                <a:srgbClr val="FF0000"/>
              </a:solidFill>
            </a:endParaRPr>
          </a:p>
        </p:txBody>
      </p:sp>
      <p:sp>
        <p:nvSpPr>
          <p:cNvPr id="2" name="Rectangle 10">
            <a:extLst>
              <a:ext uri="{FF2B5EF4-FFF2-40B4-BE49-F238E27FC236}">
                <a16:creationId xmlns:a16="http://schemas.microsoft.com/office/drawing/2014/main" id="{4EDC43D0-4CD0-D746-0EE5-7830F5EDD66E}"/>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47">
            <a:extLst>
              <a:ext uri="{FF2B5EF4-FFF2-40B4-BE49-F238E27FC236}">
                <a16:creationId xmlns:a16="http://schemas.microsoft.com/office/drawing/2014/main" id="{73BF281B-0B87-5B1D-AD62-B54026223FA8}"/>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9" name="Rectangle 48">
            <a:extLst>
              <a:ext uri="{FF2B5EF4-FFF2-40B4-BE49-F238E27FC236}">
                <a16:creationId xmlns:a16="http://schemas.microsoft.com/office/drawing/2014/main" id="{A83F5EC3-C444-3E10-7499-AFFB84A10B4F}"/>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18986345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TotalTime>
  <Words>2246</Words>
  <Application>Microsoft Office PowerPoint</Application>
  <PresentationFormat>Χαρτί Α4 (210x297 χιλ.)</PresentationFormat>
  <Paragraphs>61</Paragraphs>
  <Slides>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4</vt:i4>
      </vt:variant>
    </vt:vector>
  </HeadingPairs>
  <TitlesOfParts>
    <vt:vector size="11" baseType="lpstr">
      <vt:lpstr>Arial</vt:lpstr>
      <vt:lpstr>Calibri</vt:lpstr>
      <vt:lpstr>Calibri Light</vt:lpstr>
      <vt:lpstr>Dubai Light</vt:lpstr>
      <vt:lpstr>HP Simplified</vt:lpstr>
      <vt:lpstr>Microsoft Himalaya</vt:lpstr>
      <vt:lpstr>Office Theme</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14</cp:revision>
  <dcterms:created xsi:type="dcterms:W3CDTF">2025-06-06T14:13:50Z</dcterms:created>
  <dcterms:modified xsi:type="dcterms:W3CDTF">2025-06-19T08:51:26Z</dcterms:modified>
</cp:coreProperties>
</file>