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60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Φωτεινό στυλ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1" d="100"/>
          <a:sy n="121" d="100"/>
        </p:scale>
        <p:origin x="1330"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agiotis Papaeconomou" userId="d2669bce-f281-4dcb-b2b6-01568d8daf3a" providerId="ADAL" clId="{B51608FA-7129-47F0-B044-90538FBB4DE0}"/>
    <pc:docChg chg="modSld">
      <pc:chgData name="Panagiotis Papaeconomou" userId="d2669bce-f281-4dcb-b2b6-01568d8daf3a" providerId="ADAL" clId="{B51608FA-7129-47F0-B044-90538FBB4DE0}" dt="2025-07-14T11:08:01.558" v="39" actId="1076"/>
      <pc:docMkLst>
        <pc:docMk/>
      </pc:docMkLst>
      <pc:sldChg chg="modSp mod">
        <pc:chgData name="Panagiotis Papaeconomou" userId="d2669bce-f281-4dcb-b2b6-01568d8daf3a" providerId="ADAL" clId="{B51608FA-7129-47F0-B044-90538FBB4DE0}" dt="2025-07-14T11:08:01.558" v="39" actId="1076"/>
        <pc:sldMkLst>
          <pc:docMk/>
          <pc:sldMk cId="335608145" sldId="256"/>
        </pc:sldMkLst>
      </pc:sldChg>
      <pc:sldChg chg="modSp mod">
        <pc:chgData name="Panagiotis Papaeconomou" userId="d2669bce-f281-4dcb-b2b6-01568d8daf3a" providerId="ADAL" clId="{B51608FA-7129-47F0-B044-90538FBB4DE0}" dt="2025-07-14T11:04:12.998" v="25"/>
        <pc:sldMkLst>
          <pc:docMk/>
          <pc:sldMk cId="801649840" sldId="257"/>
        </pc:sldMkLst>
      </pc:sldChg>
    </pc:docChg>
  </pc:docChgLst>
  <pc:docChgLst>
    <pc:chgData name="Panagiotis Papaeconomou" userId="d2669bce-f281-4dcb-b2b6-01568d8daf3a" providerId="ADAL" clId="{05257232-A4A2-4101-A77D-871779D2A178}"/>
    <pc:docChg chg="undo redo custSel modSld">
      <pc:chgData name="Panagiotis Papaeconomou" userId="d2669bce-f281-4dcb-b2b6-01568d8daf3a" providerId="ADAL" clId="{05257232-A4A2-4101-A77D-871779D2A178}" dt="2025-08-01T06:48:08.437" v="658" actId="14100"/>
      <pc:docMkLst>
        <pc:docMk/>
      </pc:docMkLst>
      <pc:sldChg chg="addSp delSp modSp mod">
        <pc:chgData name="Panagiotis Papaeconomou" userId="d2669bce-f281-4dcb-b2b6-01568d8daf3a" providerId="ADAL" clId="{05257232-A4A2-4101-A77D-871779D2A178}" dt="2025-08-01T06:47:53.029" v="647" actId="14100"/>
        <pc:sldMkLst>
          <pc:docMk/>
          <pc:sldMk cId="335608145" sldId="256"/>
        </pc:sldMkLst>
        <pc:spChg chg="add mod">
          <ac:chgData name="Panagiotis Papaeconomou" userId="d2669bce-f281-4dcb-b2b6-01568d8daf3a" providerId="ADAL" clId="{05257232-A4A2-4101-A77D-871779D2A178}" dt="2025-07-17T13:55:56.839" v="504"/>
          <ac:spMkLst>
            <pc:docMk/>
            <pc:sldMk cId="335608145" sldId="256"/>
            <ac:spMk id="2" creationId="{66B23153-9092-F743-2F50-9A36E8329599}"/>
          </ac:spMkLst>
        </pc:spChg>
        <pc:spChg chg="mod">
          <ac:chgData name="Panagiotis Papaeconomou" userId="d2669bce-f281-4dcb-b2b6-01568d8daf3a" providerId="ADAL" clId="{05257232-A4A2-4101-A77D-871779D2A178}" dt="2025-07-17T13:22:31.587" v="448" actId="14100"/>
          <ac:spMkLst>
            <pc:docMk/>
            <pc:sldMk cId="335608145" sldId="256"/>
            <ac:spMk id="3" creationId="{3F83B074-CB12-682E-4FE8-6264C2B34F2E}"/>
          </ac:spMkLst>
        </pc:spChg>
        <pc:spChg chg="add mod">
          <ac:chgData name="Panagiotis Papaeconomou" userId="d2669bce-f281-4dcb-b2b6-01568d8daf3a" providerId="ADAL" clId="{05257232-A4A2-4101-A77D-871779D2A178}" dt="2025-07-17T13:55:56.839" v="504"/>
          <ac:spMkLst>
            <pc:docMk/>
            <pc:sldMk cId="335608145" sldId="256"/>
            <ac:spMk id="4" creationId="{65E4E46A-2333-8EDC-162A-A763C236D16E}"/>
          </ac:spMkLst>
        </pc:spChg>
        <pc:spChg chg="add mod">
          <ac:chgData name="Panagiotis Papaeconomou" userId="d2669bce-f281-4dcb-b2b6-01568d8daf3a" providerId="ADAL" clId="{05257232-A4A2-4101-A77D-871779D2A178}" dt="2025-07-17T13:55:56.839" v="504"/>
          <ac:spMkLst>
            <pc:docMk/>
            <pc:sldMk cId="335608145" sldId="256"/>
            <ac:spMk id="10" creationId="{EF78A751-CCC2-CA1F-BFF5-3455BAFB52C9}"/>
          </ac:spMkLst>
        </pc:spChg>
        <pc:spChg chg="add mod">
          <ac:chgData name="Panagiotis Papaeconomou" userId="d2669bce-f281-4dcb-b2b6-01568d8daf3a" providerId="ADAL" clId="{05257232-A4A2-4101-A77D-871779D2A178}" dt="2025-07-17T14:05:16.095" v="603" actId="20577"/>
          <ac:spMkLst>
            <pc:docMk/>
            <pc:sldMk cId="335608145" sldId="256"/>
            <ac:spMk id="12" creationId="{E694AA23-3C5A-D5FF-D2C8-7D772971208D}"/>
          </ac:spMkLst>
        </pc:spChg>
        <pc:spChg chg="mod">
          <ac:chgData name="Panagiotis Papaeconomou" userId="d2669bce-f281-4dcb-b2b6-01568d8daf3a" providerId="ADAL" clId="{05257232-A4A2-4101-A77D-871779D2A178}" dt="2025-08-01T06:47:53.029" v="647" actId="14100"/>
          <ac:spMkLst>
            <pc:docMk/>
            <pc:sldMk cId="335608145" sldId="256"/>
            <ac:spMk id="19" creationId="{00000000-0000-0000-0000-000000000000}"/>
          </ac:spMkLst>
        </pc:spChg>
        <pc:spChg chg="mod">
          <ac:chgData name="Panagiotis Papaeconomou" userId="d2669bce-f281-4dcb-b2b6-01568d8daf3a" providerId="ADAL" clId="{05257232-A4A2-4101-A77D-871779D2A178}" dt="2025-07-17T10:14:04.887" v="38" actId="20577"/>
          <ac:spMkLst>
            <pc:docMk/>
            <pc:sldMk cId="335608145" sldId="256"/>
            <ac:spMk id="21" creationId="{00000000-0000-0000-0000-000000000000}"/>
          </ac:spMkLst>
        </pc:spChg>
        <pc:spChg chg="add mod">
          <ac:chgData name="Panagiotis Papaeconomou" userId="d2669bce-f281-4dcb-b2b6-01568d8daf3a" providerId="ADAL" clId="{05257232-A4A2-4101-A77D-871779D2A178}" dt="2025-08-01T06:44:46.153" v="635" actId="113"/>
          <ac:spMkLst>
            <pc:docMk/>
            <pc:sldMk cId="335608145" sldId="256"/>
            <ac:spMk id="25" creationId="{0A86AA3D-3724-1FE4-EAC9-96336CD564F9}"/>
          </ac:spMkLst>
        </pc:spChg>
        <pc:spChg chg="add mod">
          <ac:chgData name="Panagiotis Papaeconomou" userId="d2669bce-f281-4dcb-b2b6-01568d8daf3a" providerId="ADAL" clId="{05257232-A4A2-4101-A77D-871779D2A178}" dt="2025-07-17T14:03:05.504" v="547" actId="20577"/>
          <ac:spMkLst>
            <pc:docMk/>
            <pc:sldMk cId="335608145" sldId="256"/>
            <ac:spMk id="28" creationId="{2C0D3FAD-B5BB-EBB3-1485-3D5442AB7493}"/>
          </ac:spMkLst>
        </pc:spChg>
        <pc:spChg chg="mod">
          <ac:chgData name="Panagiotis Papaeconomou" userId="d2669bce-f281-4dcb-b2b6-01568d8daf3a" providerId="ADAL" clId="{05257232-A4A2-4101-A77D-871779D2A178}" dt="2025-07-17T10:14:15.967" v="42" actId="20577"/>
          <ac:spMkLst>
            <pc:docMk/>
            <pc:sldMk cId="335608145" sldId="256"/>
            <ac:spMk id="43" creationId="{00000000-0000-0000-0000-000000000000}"/>
          </ac:spMkLst>
        </pc:spChg>
        <pc:spChg chg="add mod">
          <ac:chgData name="Panagiotis Papaeconomou" userId="d2669bce-f281-4dcb-b2b6-01568d8daf3a" providerId="ADAL" clId="{05257232-A4A2-4101-A77D-871779D2A178}" dt="2025-07-17T14:04:23.901" v="584" actId="20577"/>
          <ac:spMkLst>
            <pc:docMk/>
            <pc:sldMk cId="335608145" sldId="256"/>
            <ac:spMk id="44" creationId="{F64D1EA7-9B2A-E658-1AA3-71DD8BC73A17}"/>
          </ac:spMkLst>
        </pc:spChg>
        <pc:spChg chg="add mod">
          <ac:chgData name="Panagiotis Papaeconomou" userId="d2669bce-f281-4dcb-b2b6-01568d8daf3a" providerId="ADAL" clId="{05257232-A4A2-4101-A77D-871779D2A178}" dt="2025-07-17T14:04:50.417" v="590" actId="20577"/>
          <ac:spMkLst>
            <pc:docMk/>
            <pc:sldMk cId="335608145" sldId="256"/>
            <ac:spMk id="50" creationId="{F45CBD30-983F-67D4-0ED6-9E8853A1D3E5}"/>
          </ac:spMkLst>
        </pc:spChg>
        <pc:spChg chg="add mod">
          <ac:chgData name="Panagiotis Papaeconomou" userId="d2669bce-f281-4dcb-b2b6-01568d8daf3a" providerId="ADAL" clId="{05257232-A4A2-4101-A77D-871779D2A178}" dt="2025-07-17T14:05:00.386" v="597" actId="20577"/>
          <ac:spMkLst>
            <pc:docMk/>
            <pc:sldMk cId="335608145" sldId="256"/>
            <ac:spMk id="51" creationId="{67E5DAE7-558F-E776-D858-8B9F3F2241CB}"/>
          </ac:spMkLst>
        </pc:spChg>
        <pc:graphicFrameChg chg="add mod ord modGraphic">
          <ac:chgData name="Panagiotis Papaeconomou" userId="d2669bce-f281-4dcb-b2b6-01568d8daf3a" providerId="ADAL" clId="{05257232-A4A2-4101-A77D-871779D2A178}" dt="2025-07-17T11:09:35.614" v="321" actId="167"/>
          <ac:graphicFrameMkLst>
            <pc:docMk/>
            <pc:sldMk cId="335608145" sldId="256"/>
            <ac:graphicFrameMk id="61" creationId="{C981F489-BA78-53E0-1F13-34C879A17589}"/>
          </ac:graphicFrameMkLst>
        </pc:graphicFrameChg>
        <pc:picChg chg="add mod">
          <ac:chgData name="Panagiotis Papaeconomou" userId="d2669bce-f281-4dcb-b2b6-01568d8daf3a" providerId="ADAL" clId="{05257232-A4A2-4101-A77D-871779D2A178}" dt="2025-07-17T11:11:37.762" v="339" actId="1076"/>
          <ac:picMkLst>
            <pc:docMk/>
            <pc:sldMk cId="335608145" sldId="256"/>
            <ac:picMk id="27" creationId="{C13E7CDE-F542-FBB4-11F0-1094238E15AF}"/>
          </ac:picMkLst>
        </pc:picChg>
        <pc:picChg chg="add mod">
          <ac:chgData name="Panagiotis Papaeconomou" userId="d2669bce-f281-4dcb-b2b6-01568d8daf3a" providerId="ADAL" clId="{05257232-A4A2-4101-A77D-871779D2A178}" dt="2025-07-17T11:11:00.587" v="336" actId="1076"/>
          <ac:picMkLst>
            <pc:docMk/>
            <pc:sldMk cId="335608145" sldId="256"/>
            <ac:picMk id="37" creationId="{34C9CD73-255B-B23F-1D51-66C7E81A28DA}"/>
          </ac:picMkLst>
        </pc:picChg>
        <pc:picChg chg="add mod">
          <ac:chgData name="Panagiotis Papaeconomou" userId="d2669bce-f281-4dcb-b2b6-01568d8daf3a" providerId="ADAL" clId="{05257232-A4A2-4101-A77D-871779D2A178}" dt="2025-07-17T11:11:03.857" v="337" actId="1076"/>
          <ac:picMkLst>
            <pc:docMk/>
            <pc:sldMk cId="335608145" sldId="256"/>
            <ac:picMk id="46" creationId="{09A7BED9-611C-07FF-FB04-823A4CBC78FE}"/>
          </ac:picMkLst>
        </pc:picChg>
        <pc:picChg chg="add mod">
          <ac:chgData name="Panagiotis Papaeconomou" userId="d2669bce-f281-4dcb-b2b6-01568d8daf3a" providerId="ADAL" clId="{05257232-A4A2-4101-A77D-871779D2A178}" dt="2025-07-17T11:10:04.280" v="325" actId="1076"/>
          <ac:picMkLst>
            <pc:docMk/>
            <pc:sldMk cId="335608145" sldId="256"/>
            <ac:picMk id="55" creationId="{EC558143-570F-BA85-A029-BCBB67D40FAF}"/>
          </ac:picMkLst>
        </pc:picChg>
        <pc:picChg chg="add mod">
          <ac:chgData name="Panagiotis Papaeconomou" userId="d2669bce-f281-4dcb-b2b6-01568d8daf3a" providerId="ADAL" clId="{05257232-A4A2-4101-A77D-871779D2A178}" dt="2025-07-17T11:09:46.565" v="322" actId="1076"/>
          <ac:picMkLst>
            <pc:docMk/>
            <pc:sldMk cId="335608145" sldId="256"/>
            <ac:picMk id="57" creationId="{A1FCE355-7E14-3044-1616-46A91D313CDB}"/>
          </ac:picMkLst>
        </pc:picChg>
        <pc:picChg chg="add mod">
          <ac:chgData name="Panagiotis Papaeconomou" userId="d2669bce-f281-4dcb-b2b6-01568d8daf3a" providerId="ADAL" clId="{05257232-A4A2-4101-A77D-871779D2A178}" dt="2025-07-17T11:10:28.490" v="329" actId="1076"/>
          <ac:picMkLst>
            <pc:docMk/>
            <pc:sldMk cId="335608145" sldId="256"/>
            <ac:picMk id="59" creationId="{9517E7BC-D00A-FA6E-9D43-559005E90C57}"/>
          </ac:picMkLst>
        </pc:picChg>
      </pc:sldChg>
      <pc:sldChg chg="addSp delSp modSp mod">
        <pc:chgData name="Panagiotis Papaeconomou" userId="d2669bce-f281-4dcb-b2b6-01568d8daf3a" providerId="ADAL" clId="{05257232-A4A2-4101-A77D-871779D2A178}" dt="2025-08-01T06:48:08.437" v="658" actId="14100"/>
        <pc:sldMkLst>
          <pc:docMk/>
          <pc:sldMk cId="801649840" sldId="257"/>
        </pc:sldMkLst>
        <pc:spChg chg="add mod">
          <ac:chgData name="Panagiotis Papaeconomou" userId="d2669bce-f281-4dcb-b2b6-01568d8daf3a" providerId="ADAL" clId="{05257232-A4A2-4101-A77D-871779D2A178}" dt="2025-07-17T13:59:21.818" v="505"/>
          <ac:spMkLst>
            <pc:docMk/>
            <pc:sldMk cId="801649840" sldId="257"/>
            <ac:spMk id="2" creationId="{CD6D4999-A330-7B85-1ACD-C764B444C645}"/>
          </ac:spMkLst>
        </pc:spChg>
        <pc:spChg chg="add mod">
          <ac:chgData name="Panagiotis Papaeconomou" userId="d2669bce-f281-4dcb-b2b6-01568d8daf3a" providerId="ADAL" clId="{05257232-A4A2-4101-A77D-871779D2A178}" dt="2025-07-17T14:05:58.227" v="609" actId="20577"/>
          <ac:spMkLst>
            <pc:docMk/>
            <pc:sldMk cId="801649840" sldId="257"/>
            <ac:spMk id="4" creationId="{4BD8CDDA-492D-6806-C59D-AA2953763877}"/>
          </ac:spMkLst>
        </pc:spChg>
        <pc:spChg chg="add mod">
          <ac:chgData name="Panagiotis Papaeconomou" userId="d2669bce-f281-4dcb-b2b6-01568d8daf3a" providerId="ADAL" clId="{05257232-A4A2-4101-A77D-871779D2A178}" dt="2025-07-17T13:59:21.818" v="505"/>
          <ac:spMkLst>
            <pc:docMk/>
            <pc:sldMk cId="801649840" sldId="257"/>
            <ac:spMk id="5" creationId="{212D01A9-DE70-09F5-C7A1-C409C5F68B7D}"/>
          </ac:spMkLst>
        </pc:spChg>
        <pc:spChg chg="add mod">
          <ac:chgData name="Panagiotis Papaeconomou" userId="d2669bce-f281-4dcb-b2b6-01568d8daf3a" providerId="ADAL" clId="{05257232-A4A2-4101-A77D-871779D2A178}" dt="2025-07-17T14:06:25.370" v="633" actId="20577"/>
          <ac:spMkLst>
            <pc:docMk/>
            <pc:sldMk cId="801649840" sldId="257"/>
            <ac:spMk id="7" creationId="{EEB9C9A1-DD0F-1F66-FEBB-D663F871AEBD}"/>
          </ac:spMkLst>
        </pc:spChg>
        <pc:spChg chg="add mod">
          <ac:chgData name="Panagiotis Papaeconomou" userId="d2669bce-f281-4dcb-b2b6-01568d8daf3a" providerId="ADAL" clId="{05257232-A4A2-4101-A77D-871779D2A178}" dt="2025-07-17T14:06:15.319" v="625" actId="20577"/>
          <ac:spMkLst>
            <pc:docMk/>
            <pc:sldMk cId="801649840" sldId="257"/>
            <ac:spMk id="8" creationId="{7F84FA66-7AD2-24E2-AD88-4AC86EF74869}"/>
          </ac:spMkLst>
        </pc:spChg>
        <pc:spChg chg="add mod">
          <ac:chgData name="Panagiotis Papaeconomou" userId="d2669bce-f281-4dcb-b2b6-01568d8daf3a" providerId="ADAL" clId="{05257232-A4A2-4101-A77D-871779D2A178}" dt="2025-07-17T13:59:21.818" v="505"/>
          <ac:spMkLst>
            <pc:docMk/>
            <pc:sldMk cId="801649840" sldId="257"/>
            <ac:spMk id="10" creationId="{0304B808-61A8-FB3F-BBC0-E2C75FAC8DC2}"/>
          </ac:spMkLst>
        </pc:spChg>
        <pc:spChg chg="add mod">
          <ac:chgData name="Panagiotis Papaeconomou" userId="d2669bce-f281-4dcb-b2b6-01568d8daf3a" providerId="ADAL" clId="{05257232-A4A2-4101-A77D-871779D2A178}" dt="2025-07-17T14:06:07.206" v="617" actId="20577"/>
          <ac:spMkLst>
            <pc:docMk/>
            <pc:sldMk cId="801649840" sldId="257"/>
            <ac:spMk id="11" creationId="{709D975A-1F7D-D246-C436-2D5E1C3E2A08}"/>
          </ac:spMkLst>
        </pc:spChg>
        <pc:spChg chg="mod">
          <ac:chgData name="Panagiotis Papaeconomou" userId="d2669bce-f281-4dcb-b2b6-01568d8daf3a" providerId="ADAL" clId="{05257232-A4A2-4101-A77D-871779D2A178}" dt="2025-07-17T13:22:46.681" v="449" actId="14100"/>
          <ac:spMkLst>
            <pc:docMk/>
            <pc:sldMk cId="801649840" sldId="257"/>
            <ac:spMk id="18" creationId="{00000000-0000-0000-0000-000000000000}"/>
          </ac:spMkLst>
        </pc:spChg>
        <pc:spChg chg="mod">
          <ac:chgData name="Panagiotis Papaeconomou" userId="d2669bce-f281-4dcb-b2b6-01568d8daf3a" providerId="ADAL" clId="{05257232-A4A2-4101-A77D-871779D2A178}" dt="2025-07-17T11:18:34.984" v="436" actId="20577"/>
          <ac:spMkLst>
            <pc:docMk/>
            <pc:sldMk cId="801649840" sldId="257"/>
            <ac:spMk id="21" creationId="{00000000-0000-0000-0000-000000000000}"/>
          </ac:spMkLst>
        </pc:spChg>
        <pc:spChg chg="mod">
          <ac:chgData name="Panagiotis Papaeconomou" userId="d2669bce-f281-4dcb-b2b6-01568d8daf3a" providerId="ADAL" clId="{05257232-A4A2-4101-A77D-871779D2A178}" dt="2025-08-01T06:48:08.437" v="658" actId="14100"/>
          <ac:spMkLst>
            <pc:docMk/>
            <pc:sldMk cId="801649840" sldId="257"/>
            <ac:spMk id="29" creationId="{00000000-0000-0000-0000-000000000000}"/>
          </ac:spMkLst>
        </pc:spChg>
        <pc:spChg chg="mod">
          <ac:chgData name="Panagiotis Papaeconomou" userId="d2669bce-f281-4dcb-b2b6-01568d8daf3a" providerId="ADAL" clId="{05257232-A4A2-4101-A77D-871779D2A178}" dt="2025-07-17T11:12:08.969" v="345" actId="20577"/>
          <ac:spMkLst>
            <pc:docMk/>
            <pc:sldMk cId="801649840" sldId="257"/>
            <ac:spMk id="30" creationId="{00000000-0000-0000-0000-000000000000}"/>
          </ac:spMkLst>
        </pc:spChg>
        <pc:graphicFrameChg chg="add mod ord modGraphic">
          <ac:chgData name="Panagiotis Papaeconomou" userId="d2669bce-f281-4dcb-b2b6-01568d8daf3a" providerId="ADAL" clId="{05257232-A4A2-4101-A77D-871779D2A178}" dt="2025-07-17T13:43:35.689" v="450" actId="167"/>
          <ac:graphicFrameMkLst>
            <pc:docMk/>
            <pc:sldMk cId="801649840" sldId="257"/>
            <ac:graphicFrameMk id="12" creationId="{02C8B4E8-C4E3-205B-B574-36BCCA657D94}"/>
          </ac:graphicFrameMkLst>
        </pc:graphicFrameChg>
        <pc:picChg chg="add mod">
          <ac:chgData name="Panagiotis Papaeconomou" userId="d2669bce-f281-4dcb-b2b6-01568d8daf3a" providerId="ADAL" clId="{05257232-A4A2-4101-A77D-871779D2A178}" dt="2025-07-17T13:46:04.269" v="466" actId="1076"/>
          <ac:picMkLst>
            <pc:docMk/>
            <pc:sldMk cId="801649840" sldId="257"/>
            <ac:picMk id="24" creationId="{AD0CA836-08E9-819D-9F59-05BB82ED141F}"/>
          </ac:picMkLst>
        </pc:picChg>
        <pc:picChg chg="add mod">
          <ac:chgData name="Panagiotis Papaeconomou" userId="d2669bce-f281-4dcb-b2b6-01568d8daf3a" providerId="ADAL" clId="{05257232-A4A2-4101-A77D-871779D2A178}" dt="2025-07-17T13:49:09.575" v="484" actId="14100"/>
          <ac:picMkLst>
            <pc:docMk/>
            <pc:sldMk cId="801649840" sldId="257"/>
            <ac:picMk id="26" creationId="{BAEA5D7F-D0F7-E691-C340-55B69EF45BD3}"/>
          </ac:picMkLst>
        </pc:picChg>
        <pc:picChg chg="add mod">
          <ac:chgData name="Panagiotis Papaeconomou" userId="d2669bce-f281-4dcb-b2b6-01568d8daf3a" providerId="ADAL" clId="{05257232-A4A2-4101-A77D-871779D2A178}" dt="2025-07-17T13:50:53.469" v="493" actId="1076"/>
          <ac:picMkLst>
            <pc:docMk/>
            <pc:sldMk cId="801649840" sldId="257"/>
            <ac:picMk id="34" creationId="{2F42379A-DE56-87E2-3B5C-20F9C9A6E0F7}"/>
          </ac:picMkLst>
        </pc:picChg>
        <pc:picChg chg="add mod">
          <ac:chgData name="Panagiotis Papaeconomou" userId="d2669bce-f281-4dcb-b2b6-01568d8daf3a" providerId="ADAL" clId="{05257232-A4A2-4101-A77D-871779D2A178}" dt="2025-07-17T13:53:49.590" v="503" actId="14100"/>
          <ac:picMkLst>
            <pc:docMk/>
            <pc:sldMk cId="801649840" sldId="257"/>
            <ac:picMk id="36" creationId="{FDDD8B4B-EBFA-FBB0-12D1-8853512CE21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01/08/2025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992644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01/08/2025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63482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01/08/2025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669092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01/08/2025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835030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C5A5D6-270B-44B6-98CD-616EE6231ADC}" type="datetimeFigureOut">
              <a:rPr lang="en-GB" smtClean="0"/>
              <a:t>01/08/2025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370665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C5A5D6-270B-44B6-98CD-616EE6231ADC}" type="datetimeFigureOut">
              <a:rPr lang="en-GB" smtClean="0"/>
              <a:t>01/08/2025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8521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C5A5D6-270B-44B6-98CD-616EE6231ADC}" type="datetimeFigureOut">
              <a:rPr lang="en-GB" smtClean="0"/>
              <a:t>01/08/2025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340196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C5A5D6-270B-44B6-98CD-616EE6231ADC}" type="datetimeFigureOut">
              <a:rPr lang="en-GB" smtClean="0"/>
              <a:t>01/08/2025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27953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C5A5D6-270B-44B6-98CD-616EE6231ADC}" type="datetimeFigureOut">
              <a:rPr lang="en-GB" smtClean="0"/>
              <a:t>01/08/2025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40203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C5A5D6-270B-44B6-98CD-616EE6231ADC}" type="datetimeFigureOut">
              <a:rPr lang="en-GB" smtClean="0"/>
              <a:t>01/08/2025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425786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C5A5D6-270B-44B6-98CD-616EE6231ADC}" type="datetimeFigureOut">
              <a:rPr lang="en-GB" smtClean="0"/>
              <a:t>01/08/2025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71429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C5A5D6-270B-44B6-98CD-616EE6231ADC}" type="datetimeFigureOut">
              <a:rPr lang="en-GB" smtClean="0"/>
              <a:t>01/08/2025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287F3-D8D8-4CC4-A283-5C5C78A80F30}" type="slidenum">
              <a:rPr lang="en-GB" smtClean="0"/>
              <a:t>‹#›</a:t>
            </a:fld>
            <a:endParaRPr lang="en-GB"/>
          </a:p>
        </p:txBody>
      </p:sp>
    </p:spTree>
    <p:extLst>
      <p:ext uri="{BB962C8B-B14F-4D97-AF65-F5344CB8AC3E}">
        <p14:creationId xmlns:p14="http://schemas.microsoft.com/office/powerpoint/2010/main" val="3036732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hyperlink" Target="https://b2b.multitech.com.cy/en" TargetMode="External"/><Relationship Id="rId7"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3.jpg"/><Relationship Id="rId11" Type="http://schemas.openxmlformats.org/officeDocument/2006/relationships/image" Target="../media/image8.jpg"/><Relationship Id="rId5" Type="http://schemas.openxmlformats.org/officeDocument/2006/relationships/image" Target="../media/image2.png"/><Relationship Id="rId10" Type="http://schemas.openxmlformats.org/officeDocument/2006/relationships/image" Target="../media/image7.jpg"/><Relationship Id="rId4" Type="http://schemas.openxmlformats.org/officeDocument/2006/relationships/hyperlink" Target="https://b2b.multitech.com.cy/en/user/register" TargetMode="External"/><Relationship Id="rId9" Type="http://schemas.openxmlformats.org/officeDocument/2006/relationships/image" Target="../media/image6.jpg"/></Relationships>
</file>

<file path=ppt/slides/_rels/slide2.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hyperlink" Target="https://b2b.multitech.com.cy/en" TargetMode="External"/><Relationship Id="rId7" Type="http://schemas.openxmlformats.org/officeDocument/2006/relationships/image" Target="../media/image10.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2.png"/><Relationship Id="rId4" Type="http://schemas.openxmlformats.org/officeDocument/2006/relationships/hyperlink" Target="https://b2b.multitech.com.cy/en/user/register" TargetMode="External"/><Relationship Id="rId9"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1" name="Πίνακας 60">
            <a:extLst>
              <a:ext uri="{FF2B5EF4-FFF2-40B4-BE49-F238E27FC236}">
                <a16:creationId xmlns:a16="http://schemas.microsoft.com/office/drawing/2014/main" id="{C981F489-BA78-53E0-1F13-34C879A17589}"/>
              </a:ext>
            </a:extLst>
          </p:cNvPr>
          <p:cNvGraphicFramePr>
            <a:graphicFrameLocks noGrp="1"/>
          </p:cNvGraphicFramePr>
          <p:nvPr>
            <p:extLst>
              <p:ext uri="{D42A27DB-BD31-4B8C-83A1-F6EECF244321}">
                <p14:modId xmlns:p14="http://schemas.microsoft.com/office/powerpoint/2010/main" val="1961966117"/>
              </p:ext>
            </p:extLst>
          </p:nvPr>
        </p:nvGraphicFramePr>
        <p:xfrm>
          <a:off x="0" y="374492"/>
          <a:ext cx="9906002" cy="5944040"/>
        </p:xfrm>
        <a:graphic>
          <a:graphicData uri="http://schemas.openxmlformats.org/drawingml/2006/table">
            <a:tbl>
              <a:tblPr firstRow="1" bandRow="1">
                <a:tableStyleId>{5940675A-B579-460E-94D1-54222C63F5DA}</a:tableStyleId>
              </a:tblPr>
              <a:tblGrid>
                <a:gridCol w="3381256">
                  <a:extLst>
                    <a:ext uri="{9D8B030D-6E8A-4147-A177-3AD203B41FA5}">
                      <a16:colId xmlns:a16="http://schemas.microsoft.com/office/drawing/2014/main" val="3927212574"/>
                    </a:ext>
                  </a:extLst>
                </a:gridCol>
                <a:gridCol w="3381256">
                  <a:extLst>
                    <a:ext uri="{9D8B030D-6E8A-4147-A177-3AD203B41FA5}">
                      <a16:colId xmlns:a16="http://schemas.microsoft.com/office/drawing/2014/main" val="3511388873"/>
                    </a:ext>
                  </a:extLst>
                </a:gridCol>
                <a:gridCol w="3143490">
                  <a:extLst>
                    <a:ext uri="{9D8B030D-6E8A-4147-A177-3AD203B41FA5}">
                      <a16:colId xmlns:a16="http://schemas.microsoft.com/office/drawing/2014/main" val="3139063"/>
                    </a:ext>
                  </a:extLst>
                </a:gridCol>
              </a:tblGrid>
              <a:tr h="2972020">
                <a:tc>
                  <a:txBody>
                    <a:bodyPr/>
                    <a:lstStyle/>
                    <a:p>
                      <a:endParaRPr lang="en-CY" dirty="0"/>
                    </a:p>
                  </a:txBody>
                  <a:tcPr/>
                </a:tc>
                <a:tc>
                  <a:txBody>
                    <a:bodyPr/>
                    <a:lstStyle/>
                    <a:p>
                      <a:endParaRPr lang="en-CY"/>
                    </a:p>
                  </a:txBody>
                  <a:tcPr/>
                </a:tc>
                <a:tc>
                  <a:txBody>
                    <a:bodyPr/>
                    <a:lstStyle/>
                    <a:p>
                      <a:endParaRPr lang="en-CY"/>
                    </a:p>
                  </a:txBody>
                  <a:tcPr/>
                </a:tc>
                <a:extLst>
                  <a:ext uri="{0D108BD9-81ED-4DB2-BD59-A6C34878D82A}">
                    <a16:rowId xmlns:a16="http://schemas.microsoft.com/office/drawing/2014/main" val="4265237671"/>
                  </a:ext>
                </a:extLst>
              </a:tr>
              <a:tr h="2972020">
                <a:tc>
                  <a:txBody>
                    <a:bodyPr/>
                    <a:lstStyle/>
                    <a:p>
                      <a:endParaRPr lang="en-CY" dirty="0"/>
                    </a:p>
                  </a:txBody>
                  <a:tcPr/>
                </a:tc>
                <a:tc>
                  <a:txBody>
                    <a:bodyPr/>
                    <a:lstStyle/>
                    <a:p>
                      <a:endParaRPr lang="en-CY"/>
                    </a:p>
                  </a:txBody>
                  <a:tcPr/>
                </a:tc>
                <a:tc>
                  <a:txBody>
                    <a:bodyPr/>
                    <a:lstStyle/>
                    <a:p>
                      <a:endParaRPr lang="en-CY" dirty="0"/>
                    </a:p>
                  </a:txBody>
                  <a:tcPr/>
                </a:tc>
                <a:extLst>
                  <a:ext uri="{0D108BD9-81ED-4DB2-BD59-A6C34878D82A}">
                    <a16:rowId xmlns:a16="http://schemas.microsoft.com/office/drawing/2014/main" val="3763464748"/>
                  </a:ext>
                </a:extLst>
              </a:tr>
            </a:tbl>
          </a:graphicData>
        </a:graphic>
      </p:graphicFrame>
      <p:sp>
        <p:nvSpPr>
          <p:cNvPr id="33" name="Rectangle 32"/>
          <p:cNvSpPr/>
          <p:nvPr/>
        </p:nvSpPr>
        <p:spPr>
          <a:xfrm>
            <a:off x="-12707" y="-8747"/>
            <a:ext cx="9918707"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8328415" y="20769"/>
            <a:ext cx="1577585" cy="230832"/>
          </a:xfrm>
          <a:prstGeom prst="rect">
            <a:avLst/>
          </a:prstGeom>
          <a:noFill/>
        </p:spPr>
        <p:txBody>
          <a:bodyPr wrap="square" rtlCol="0">
            <a:spAutoFit/>
          </a:bodyPr>
          <a:lstStyle/>
          <a:p>
            <a:pPr algn="r"/>
            <a:r>
              <a:rPr lang="en-US" sz="900" b="1" dirty="0"/>
              <a:t>Retail File August 2025</a:t>
            </a: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21" name="TextBox 20"/>
          <p:cNvSpPr txBox="1"/>
          <p:nvPr/>
        </p:nvSpPr>
        <p:spPr>
          <a:xfrm>
            <a:off x="3188044" y="14673"/>
            <a:ext cx="3287170" cy="400110"/>
          </a:xfrm>
          <a:prstGeom prst="rect">
            <a:avLst/>
          </a:prstGeom>
          <a:noFill/>
        </p:spPr>
        <p:txBody>
          <a:bodyPr wrap="square" rtlCol="0">
            <a:spAutoFit/>
          </a:bodyPr>
          <a:lstStyle/>
          <a:p>
            <a:r>
              <a:rPr lang="en-US" sz="2000" dirty="0">
                <a:latin typeface="Dubai Light" panose="020B0303030403030204" pitchFamily="34" charset="-78"/>
                <a:cs typeface="Dubai Light" panose="020B0303030403030204" pitchFamily="34" charset="-78"/>
              </a:rPr>
              <a:t>VIVOBOOK </a:t>
            </a:r>
            <a:r>
              <a:rPr lang="en-US" sz="1200" dirty="0">
                <a:latin typeface="Dubai Light" panose="020B0303030403030204" pitchFamily="34" charset="-78"/>
                <a:cs typeface="Dubai Light" panose="020B0303030403030204" pitchFamily="34" charset="-78"/>
              </a:rPr>
              <a:t>CONSUMER NOTEBOOKS</a:t>
            </a:r>
            <a:endParaRPr lang="en-GB" sz="1200" dirty="0">
              <a:latin typeface="Dubai Light" panose="020B0303030403030204" pitchFamily="34" charset="-78"/>
              <a:cs typeface="Dubai Light" panose="020B0303030403030204" pitchFamily="34" charset="-78"/>
            </a:endParaRPr>
          </a:p>
        </p:txBody>
      </p:sp>
      <p:sp>
        <p:nvSpPr>
          <p:cNvPr id="43" name="TextBox 42"/>
          <p:cNvSpPr txBox="1"/>
          <p:nvPr/>
        </p:nvSpPr>
        <p:spPr>
          <a:xfrm>
            <a:off x="7241144" y="160628"/>
            <a:ext cx="2688140" cy="230832"/>
          </a:xfrm>
          <a:prstGeom prst="rect">
            <a:avLst/>
          </a:prstGeom>
          <a:noFill/>
        </p:spPr>
        <p:txBody>
          <a:bodyPr wrap="square" rtlCol="0">
            <a:spAutoFit/>
          </a:bodyPr>
          <a:lstStyle/>
          <a:p>
            <a:pPr algn="r"/>
            <a:r>
              <a:rPr lang="en-US" sz="850" b="1" dirty="0">
                <a:solidFill>
                  <a:srgbClr val="FF0000"/>
                </a:solidFill>
              </a:rPr>
              <a:t>Special Offers are valid until 17.08 or until stock lasts.</a:t>
            </a:r>
            <a:endParaRPr lang="en-GB" sz="850" b="1" dirty="0">
              <a:solidFill>
                <a:srgbClr val="FF0000"/>
              </a:solidFill>
            </a:endParaRPr>
          </a:p>
        </p:txBody>
      </p:sp>
      <p:sp>
        <p:nvSpPr>
          <p:cNvPr id="3" name="Rectangle 7">
            <a:extLst>
              <a:ext uri="{FF2B5EF4-FFF2-40B4-BE49-F238E27FC236}">
                <a16:creationId xmlns:a16="http://schemas.microsoft.com/office/drawing/2014/main" id="{3F83B074-CB12-682E-4FE8-6264C2B34F2E}"/>
              </a:ext>
            </a:extLst>
          </p:cNvPr>
          <p:cNvSpPr/>
          <p:nvPr/>
        </p:nvSpPr>
        <p:spPr>
          <a:xfrm>
            <a:off x="0" y="6321208"/>
            <a:ext cx="9906000" cy="5367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3BEE43AA-F01F-7E80-48DC-4D95D9FDBE72}"/>
              </a:ext>
            </a:extLst>
          </p:cNvPr>
          <p:cNvSpPr txBox="1"/>
          <p:nvPr/>
        </p:nvSpPr>
        <p:spPr>
          <a:xfrm>
            <a:off x="7080759" y="6398882"/>
            <a:ext cx="1448664" cy="369332"/>
          </a:xfrm>
          <a:prstGeom prst="rect">
            <a:avLst/>
          </a:prstGeom>
          <a:noFill/>
        </p:spPr>
        <p:txBody>
          <a:bodyPr wrap="square">
            <a:spAutoFit/>
          </a:bodyPr>
          <a:lstStyle/>
          <a:p>
            <a:pPr algn="ctr">
              <a:defRPr/>
            </a:pPr>
            <a:r>
              <a:rPr lang="en-US" sz="600" dirty="0">
                <a:latin typeface="Calibri" panose="020F0502020204030204" pitchFamily="34" charset="0"/>
                <a:ea typeface="Calibri" panose="020F0502020204030204" pitchFamily="34" charset="0"/>
                <a:cs typeface="Calibri" panose="020F0502020204030204" pitchFamily="34" charset="0"/>
              </a:rPr>
              <a:t>A.T Multitech Corporation  Ltd</a:t>
            </a:r>
          </a:p>
          <a:p>
            <a:pPr algn="ctr">
              <a:defRPr/>
            </a:pPr>
            <a:r>
              <a:rPr lang="en-US" sz="600" b="1" dirty="0">
                <a:latin typeface="Calibri" panose="020F0502020204030204" pitchFamily="34" charset="0"/>
                <a:ea typeface="Calibri" panose="020F0502020204030204" pitchFamily="34" charset="0"/>
                <a:cs typeface="Calibri" panose="020F0502020204030204" pitchFamily="34" charset="0"/>
              </a:rPr>
              <a:t>ASUS Authorized Distributor </a:t>
            </a:r>
            <a:endParaRPr lang="el-GR" sz="600" b="1" dirty="0">
              <a:latin typeface="Calibri" panose="020F0502020204030204" pitchFamily="34" charset="0"/>
              <a:ea typeface="Calibri" panose="020F0502020204030204" pitchFamily="34" charset="0"/>
              <a:cs typeface="Calibri" panose="020F0502020204030204" pitchFamily="34" charset="0"/>
            </a:endParaRPr>
          </a:p>
          <a:p>
            <a:pPr algn="ctr"/>
            <a:r>
              <a:rPr lang="en-US" sz="600" dirty="0">
                <a:latin typeface="Calibri" panose="020F0502020204030204" pitchFamily="34" charset="0"/>
                <a:cs typeface="Calibri" panose="020F0502020204030204" pitchFamily="34" charset="0"/>
              </a:rPr>
              <a:t>www.multitech.com.cy</a:t>
            </a:r>
            <a:endParaRPr lang="en-US" sz="600" dirty="0">
              <a:latin typeface="Calibri" panose="020F0502020204030204" pitchFamily="34" charset="0"/>
              <a:ea typeface="Calibri" panose="020F0502020204030204" pitchFamily="34" charset="0"/>
              <a:cs typeface="Calibri" panose="020F0502020204030204" pitchFamily="34" charset="0"/>
            </a:endParaRPr>
          </a:p>
        </p:txBody>
      </p:sp>
      <p:sp>
        <p:nvSpPr>
          <p:cNvPr id="13" name="Rectangle 9">
            <a:extLst>
              <a:ext uri="{FF2B5EF4-FFF2-40B4-BE49-F238E27FC236}">
                <a16:creationId xmlns:a16="http://schemas.microsoft.com/office/drawing/2014/main" id="{E03759CC-ABD8-3CB1-9A0D-757E39C57FF3}"/>
              </a:ext>
            </a:extLst>
          </p:cNvPr>
          <p:cNvSpPr/>
          <p:nvPr/>
        </p:nvSpPr>
        <p:spPr>
          <a:xfrm>
            <a:off x="5897792" y="6410864"/>
            <a:ext cx="1318048" cy="369332"/>
          </a:xfrm>
          <a:prstGeom prst="rect">
            <a:avLst/>
          </a:prstGeom>
          <a:noFill/>
        </p:spPr>
        <p:txBody>
          <a:bodyPr wrap="square">
            <a:spAutoFit/>
          </a:bodyPr>
          <a:lstStyle/>
          <a:p>
            <a:pPr algn="ctr"/>
            <a:r>
              <a:rPr lang="en-US" sz="600" dirty="0">
                <a:latin typeface="Calibri" panose="020F0502020204030204" pitchFamily="34" charset="0"/>
                <a:cs typeface="Calibri" panose="020F0502020204030204" pitchFamily="34" charset="0"/>
              </a:rPr>
              <a:t>Call now on: 22-711300 </a:t>
            </a:r>
          </a:p>
          <a:p>
            <a:pPr algn="ctr"/>
            <a:r>
              <a:rPr lang="en-US" sz="600" dirty="0">
                <a:latin typeface="Calibri" panose="020F0502020204030204" pitchFamily="34" charset="0"/>
                <a:cs typeface="Calibri" panose="020F0502020204030204" pitchFamily="34" charset="0"/>
              </a:rPr>
              <a:t>Mail on: </a:t>
            </a:r>
          </a:p>
          <a:p>
            <a:pPr algn="ctr"/>
            <a:r>
              <a:rPr lang="en-US" sz="600" dirty="0">
                <a:latin typeface="Calibri" panose="020F0502020204030204" pitchFamily="34" charset="0"/>
                <a:cs typeface="Calibri" panose="020F0502020204030204" pitchFamily="34" charset="0"/>
              </a:rPr>
              <a:t>orders@multitech.com.cy</a:t>
            </a:r>
          </a:p>
        </p:txBody>
      </p:sp>
      <p:sp>
        <p:nvSpPr>
          <p:cNvPr id="14" name="Rectangle 10">
            <a:extLst>
              <a:ext uri="{FF2B5EF4-FFF2-40B4-BE49-F238E27FC236}">
                <a16:creationId xmlns:a16="http://schemas.microsoft.com/office/drawing/2014/main" id="{5C245DC6-FEB2-6DE0-1531-C6F152A1CA01}"/>
              </a:ext>
            </a:extLst>
          </p:cNvPr>
          <p:cNvSpPr/>
          <p:nvPr/>
        </p:nvSpPr>
        <p:spPr>
          <a:xfrm>
            <a:off x="99632" y="6312140"/>
            <a:ext cx="3219066"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Calibri" panose="020F0502020204030204" pitchFamily="34" charset="0"/>
                <a:cs typeface="Calibri" panose="020F0502020204030204"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Calibri" panose="020F0502020204030204" pitchFamily="34" charset="0"/>
                <a:cs typeface="Calibri" panose="020F0502020204030204" pitchFamily="34" charset="0"/>
              </a:rPr>
              <a:t>Products' warranty is the warranty given by the manufacturer.</a:t>
            </a:r>
            <a:r>
              <a:rPr lang="en-GB" sz="600" dirty="0">
                <a:latin typeface="Calibri" panose="020F0502020204030204" pitchFamily="34" charset="0"/>
                <a:cs typeface="Calibri" panose="020F0502020204030204" pitchFamily="34" charset="0"/>
              </a:rPr>
              <a:t>  VAT is not included</a:t>
            </a:r>
          </a:p>
        </p:txBody>
      </p:sp>
      <p:sp>
        <p:nvSpPr>
          <p:cNvPr id="15" name="Rectangle 11">
            <a:extLst>
              <a:ext uri="{FF2B5EF4-FFF2-40B4-BE49-F238E27FC236}">
                <a16:creationId xmlns:a16="http://schemas.microsoft.com/office/drawing/2014/main" id="{51B88523-E8C1-2DEB-C529-E9E82E8FEFC6}"/>
              </a:ext>
            </a:extLst>
          </p:cNvPr>
          <p:cNvSpPr/>
          <p:nvPr/>
        </p:nvSpPr>
        <p:spPr>
          <a:xfrm>
            <a:off x="3452410" y="6358306"/>
            <a:ext cx="2545123"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b="1" dirty="0">
                <a:latin typeface="Calibri" panose="020F0502020204030204" pitchFamily="34" charset="0"/>
                <a:cs typeface="Calibri" panose="020F0502020204030204" pitchFamily="34" charset="0"/>
              </a:rPr>
              <a:t>Multitech b2b </a:t>
            </a:r>
            <a:r>
              <a:rPr lang="en-US" sz="600" dirty="0">
                <a:latin typeface="Calibri" panose="020F0502020204030204" pitchFamily="34" charset="0"/>
                <a:cs typeface="Calibri" panose="020F0502020204030204" pitchFamily="34" charset="0"/>
              </a:rPr>
              <a:t>Place your order on: </a:t>
            </a:r>
            <a:r>
              <a:rPr lang="en-US" sz="600" dirty="0">
                <a:solidFill>
                  <a:srgbClr val="0070C0"/>
                </a:solidFill>
                <a:latin typeface="Calibri" panose="020F0502020204030204" pitchFamily="34" charset="0"/>
                <a:cs typeface="Calibri" panose="020F0502020204030204" pitchFamily="34" charset="0"/>
                <a:hlinkClick r:id="rId3"/>
              </a:rPr>
              <a:t>https://b2b.multitech.com.cy/en</a:t>
            </a:r>
            <a:r>
              <a:rPr lang="en-US" sz="600" dirty="0">
                <a:solidFill>
                  <a:srgbClr val="0070C0"/>
                </a:solidFill>
                <a:latin typeface="Calibri" panose="020F0502020204030204" pitchFamily="34" charset="0"/>
                <a:cs typeface="Calibri" panose="020F0502020204030204" pitchFamily="34" charset="0"/>
              </a:rPr>
              <a:t> </a:t>
            </a:r>
            <a:r>
              <a:rPr lang="en-GB" sz="600" dirty="0">
                <a:latin typeface="Calibri" panose="020F0502020204030204" pitchFamily="34" charset="0"/>
                <a:cs typeface="Calibri" panose="020F0502020204030204" pitchFamily="34" charset="0"/>
              </a:rPr>
              <a:t>Click on any item part number for more specs and place your order online. </a:t>
            </a:r>
            <a:endParaRPr lang="el-GR" sz="600" dirty="0">
              <a:latin typeface="Calibri" panose="020F0502020204030204" pitchFamily="34" charset="0"/>
              <a:cs typeface="Calibri" panose="020F0502020204030204" pitchFamily="34" charset="0"/>
            </a:endParaRPr>
          </a:p>
          <a:p>
            <a:r>
              <a:rPr lang="en-US" sz="600" dirty="0">
                <a:latin typeface="Calibri" panose="020F0502020204030204" pitchFamily="34" charset="0"/>
                <a:cs typeface="Calibri" panose="020F0502020204030204" pitchFamily="34" charset="0"/>
              </a:rPr>
              <a:t>In case you don’t have an account yet please register in the below link </a:t>
            </a:r>
            <a:r>
              <a:rPr lang="el-GR" sz="600" u="sng" dirty="0">
                <a:solidFill>
                  <a:srgbClr val="0070C0"/>
                </a:solidFill>
                <a:latin typeface="Calibri" panose="020F0502020204030204" pitchFamily="34" charset="0"/>
                <a:cs typeface="Calibri" panose="020F0502020204030204" pitchFamily="34" charset="0"/>
                <a:hlinkClick r:id="rId4"/>
              </a:rPr>
              <a:t>https://b2b.multitech.com.cy/en/user/register</a:t>
            </a:r>
            <a:endParaRPr lang="en-GB" sz="600" u="sng" dirty="0">
              <a:solidFill>
                <a:srgbClr val="0070C0"/>
              </a:solidFill>
              <a:latin typeface="Calibri" panose="020F0502020204030204" pitchFamily="34" charset="0"/>
              <a:cs typeface="Calibri" panose="020F0502020204030204" pitchFamily="34" charset="0"/>
            </a:endParaRPr>
          </a:p>
        </p:txBody>
      </p:sp>
      <p:pic>
        <p:nvPicPr>
          <p:cNvPr id="16" name="Picture 12">
            <a:extLst>
              <a:ext uri="{FF2B5EF4-FFF2-40B4-BE49-F238E27FC236}">
                <a16:creationId xmlns:a16="http://schemas.microsoft.com/office/drawing/2014/main" id="{79E33B5E-8A76-437D-12FE-DD9497364406}"/>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522167" y="6304505"/>
            <a:ext cx="1237427" cy="582049"/>
          </a:xfrm>
          <a:prstGeom prst="rect">
            <a:avLst/>
          </a:prstGeom>
        </p:spPr>
      </p:pic>
      <p:sp>
        <p:nvSpPr>
          <p:cNvPr id="12" name="TextBox 11">
            <a:extLst>
              <a:ext uri="{FF2B5EF4-FFF2-40B4-BE49-F238E27FC236}">
                <a16:creationId xmlns:a16="http://schemas.microsoft.com/office/drawing/2014/main" id="{E694AA23-3C5A-D5FF-D2C8-7D772971208D}"/>
              </a:ext>
            </a:extLst>
          </p:cNvPr>
          <p:cNvSpPr txBox="1"/>
          <p:nvPr/>
        </p:nvSpPr>
        <p:spPr>
          <a:xfrm>
            <a:off x="6893134" y="5470832"/>
            <a:ext cx="3012866" cy="707886"/>
          </a:xfrm>
          <a:prstGeom prst="rect">
            <a:avLst/>
          </a:prstGeom>
          <a:noFill/>
        </p:spPr>
        <p:txBody>
          <a:bodyPr wrap="square" rtlCol="0">
            <a:spAutoFit/>
          </a:bodyPr>
          <a:lstStyle/>
          <a:p>
            <a:r>
              <a:rPr lang="en-US" sz="800" dirty="0">
                <a:solidFill>
                  <a:srgbClr val="0070C0"/>
                </a:solidFill>
              </a:rPr>
              <a:t>90NB1511-M004M0 </a:t>
            </a:r>
            <a:r>
              <a:rPr lang="en-US" sz="800" dirty="0"/>
              <a:t>ASUS NOTEBOOK VIVOBOOK 16 FLIP, TP3607SA-OLED-RJ027W,INTEL ULTRA 7 258V,2.2-4.8GHz/12MB,8C,47TOPS, 32GB, 1TB SSD M.2 </a:t>
            </a:r>
            <a:r>
              <a:rPr lang="en-US" sz="800" dirty="0" err="1"/>
              <a:t>NVMe</a:t>
            </a:r>
            <a:r>
              <a:rPr lang="en-US" sz="800" dirty="0"/>
              <a:t> PCIe4, INTEL ARC, 16'' 3K 2880x1800 OLED 500NITS TOUCH, WIFI7,BT,USB-A,USB4,USB-C,HDMI, WIN 11 HOME,2YW,GREY </a:t>
            </a:r>
            <a:r>
              <a:rPr lang="en-US" sz="800" b="1" dirty="0">
                <a:solidFill>
                  <a:srgbClr val="FF0000"/>
                </a:solidFill>
              </a:rPr>
              <a:t>1837 €</a:t>
            </a:r>
          </a:p>
        </p:txBody>
      </p:sp>
      <p:sp>
        <p:nvSpPr>
          <p:cNvPr id="25" name="TextBox 24">
            <a:extLst>
              <a:ext uri="{FF2B5EF4-FFF2-40B4-BE49-F238E27FC236}">
                <a16:creationId xmlns:a16="http://schemas.microsoft.com/office/drawing/2014/main" id="{0A86AA3D-3724-1FE4-EAC9-96336CD564F9}"/>
              </a:ext>
            </a:extLst>
          </p:cNvPr>
          <p:cNvSpPr txBox="1"/>
          <p:nvPr/>
        </p:nvSpPr>
        <p:spPr>
          <a:xfrm>
            <a:off x="3420547" y="1826424"/>
            <a:ext cx="3495790" cy="1569660"/>
          </a:xfrm>
          <a:prstGeom prst="rect">
            <a:avLst/>
          </a:prstGeom>
          <a:noFill/>
        </p:spPr>
        <p:txBody>
          <a:bodyPr wrap="square" rtlCol="0">
            <a:spAutoFit/>
          </a:bodyPr>
          <a:lstStyle/>
          <a:p>
            <a:r>
              <a:rPr lang="en-US" sz="800" dirty="0">
                <a:solidFill>
                  <a:srgbClr val="0070C0"/>
                </a:solidFill>
              </a:rPr>
              <a:t>90NB0ZR3-M033H0 </a:t>
            </a:r>
            <a:r>
              <a:rPr lang="en-US" sz="800" dirty="0"/>
              <a:t>ASUS NOTEBOOK VIVOBOOK GO 15, E1504FA-NJ936W, AMD RYZEN 3 7320U, 2.4-4.1GHz/6MB, 4 CORES, 8GB, 512GB SSD M.2 </a:t>
            </a:r>
            <a:r>
              <a:rPr lang="en-US" sz="800" dirty="0" err="1"/>
              <a:t>NVMe</a:t>
            </a:r>
            <a:r>
              <a:rPr lang="en-US" sz="800" dirty="0"/>
              <a:t> PCIe3, AMD RADEON GRAPHICS, 15.6'' FHD 1920x1080, WIFI6, BT, USB-A, USB-C, HDMI, WIN 11 HOME, 2YW, GREEN GREY </a:t>
            </a:r>
            <a:r>
              <a:rPr lang="en-US" sz="800" b="1" dirty="0">
                <a:solidFill>
                  <a:srgbClr val="FF0000"/>
                </a:solidFill>
              </a:rPr>
              <a:t>538 €</a:t>
            </a:r>
          </a:p>
          <a:p>
            <a:r>
              <a:rPr lang="en-US" sz="800" dirty="0">
                <a:solidFill>
                  <a:srgbClr val="0070C0"/>
                </a:solidFill>
              </a:rPr>
              <a:t>90NB0ZR3-M033E0 </a:t>
            </a:r>
            <a:r>
              <a:rPr lang="en-US" sz="800" dirty="0"/>
              <a:t>ASUS NOTEBOOK VIVOBOOK GO 15, E1504FA-NJ301W, RYZEN 5 7520U, 2.8-4.3GHz/6MB, 4 CORES, 8GB, 512GB SSD M.2 </a:t>
            </a:r>
            <a:r>
              <a:rPr lang="en-US" sz="800" dirty="0" err="1"/>
              <a:t>NVMe</a:t>
            </a:r>
            <a:r>
              <a:rPr lang="en-US" sz="800" dirty="0"/>
              <a:t> PCIe3, AMD RADEON GRAPHICS, 15.6'' FHD 1920x1080, WIFI6, BT, USB-A, USB-C, HDMI, WIN 11 HOME, 2YW, GREEN GREY </a:t>
            </a:r>
            <a:r>
              <a:rPr lang="en-US" sz="800" b="1" dirty="0">
                <a:solidFill>
                  <a:srgbClr val="FF0000"/>
                </a:solidFill>
              </a:rPr>
              <a:t>574 €</a:t>
            </a:r>
          </a:p>
          <a:p>
            <a:r>
              <a:rPr lang="en-US" sz="800" dirty="0">
                <a:solidFill>
                  <a:srgbClr val="0070C0"/>
                </a:solidFill>
              </a:rPr>
              <a:t>90NB0ZR3-M033F0 </a:t>
            </a:r>
            <a:r>
              <a:rPr lang="en-US" sz="800" dirty="0"/>
              <a:t>ASUS NOTEBOOK VIVOBOOK GO 15, E1504FA-NJ302W, RYZEN 5 7520U, 2.8-4.3GHz/6MB, 4 CORES, 16GB, 512GB SSD M.2 </a:t>
            </a:r>
            <a:r>
              <a:rPr lang="en-US" sz="800" dirty="0" err="1"/>
              <a:t>NVMe</a:t>
            </a:r>
            <a:r>
              <a:rPr lang="en-US" sz="800" dirty="0"/>
              <a:t> PCIe3, AMD RADEON GRAPHICS, 15.6'' FHD 1920x1080, WIFI6, BT, USB-A, USB-C, HDMI, WIN 11 HOME, 2YW, GREEN GREY </a:t>
            </a:r>
            <a:r>
              <a:rPr lang="en-US" sz="800" b="1" dirty="0">
                <a:solidFill>
                  <a:srgbClr val="FF0000"/>
                </a:solidFill>
              </a:rPr>
              <a:t>631 €</a:t>
            </a:r>
          </a:p>
        </p:txBody>
      </p:sp>
      <p:pic>
        <p:nvPicPr>
          <p:cNvPr id="27" name="Εικόνα 26" descr="Εικόνα που περιέχει ηλεκτρονικές συσκευές, notebook/σημειωματάριο, υπολογιστής,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C13E7CDE-F542-FBB4-11F0-1094238E15A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5426" y="572454"/>
            <a:ext cx="1907475" cy="1269117"/>
          </a:xfrm>
          <a:prstGeom prst="rect">
            <a:avLst/>
          </a:prstGeom>
        </p:spPr>
      </p:pic>
      <p:sp>
        <p:nvSpPr>
          <p:cNvPr id="28" name="TextBox 27">
            <a:extLst>
              <a:ext uri="{FF2B5EF4-FFF2-40B4-BE49-F238E27FC236}">
                <a16:creationId xmlns:a16="http://schemas.microsoft.com/office/drawing/2014/main" id="{2C0D3FAD-B5BB-EBB3-1485-3D5442AB7493}"/>
              </a:ext>
            </a:extLst>
          </p:cNvPr>
          <p:cNvSpPr txBox="1"/>
          <p:nvPr/>
        </p:nvSpPr>
        <p:spPr>
          <a:xfrm>
            <a:off x="234435" y="1857860"/>
            <a:ext cx="3162829" cy="707886"/>
          </a:xfrm>
          <a:prstGeom prst="rect">
            <a:avLst/>
          </a:prstGeom>
          <a:noFill/>
        </p:spPr>
        <p:txBody>
          <a:bodyPr wrap="square" rtlCol="0">
            <a:spAutoFit/>
          </a:bodyPr>
          <a:lstStyle/>
          <a:p>
            <a:r>
              <a:rPr lang="en-US" sz="800" dirty="0">
                <a:solidFill>
                  <a:srgbClr val="0070C0"/>
                </a:solidFill>
              </a:rPr>
              <a:t>90NB0UJ5-M01NX0 </a:t>
            </a:r>
            <a:r>
              <a:rPr lang="en-US" sz="800" dirty="0"/>
              <a:t>ASUS NOTEBOOK VIVOBOOK GO 15, E510KA-BR136WS, INTEL CELERON N4500,1.1-2.8GHz/4MB, 2C, 4GB, 128GB eMMC, INTEL HD GRAPHICS, 15.6'' HD 1366x768 LED 200NITS ANTIGLARE, WIFI5, BT, USB-A, USB-C, HDMI, WIN 11 HOME S MODE, 2YW, STAR BLACK </a:t>
            </a:r>
            <a:r>
              <a:rPr lang="en-US" sz="800" b="1" dirty="0">
                <a:solidFill>
                  <a:srgbClr val="FF0000"/>
                </a:solidFill>
              </a:rPr>
              <a:t>344 €</a:t>
            </a:r>
          </a:p>
        </p:txBody>
      </p:sp>
      <p:pic>
        <p:nvPicPr>
          <p:cNvPr id="37" name="Εικόνα 36" descr="Εικόνα που περιέχει ηλεκτρονικές συσκευές, υπολογιστής, φορητός υπολογιστής, υλικό υπολογιστή&#10;&#10;Το περιεχόμενο που δημιουργείται από AI ενδέχεται να είναι εσφαλμένο.">
            <a:extLst>
              <a:ext uri="{FF2B5EF4-FFF2-40B4-BE49-F238E27FC236}">
                <a16:creationId xmlns:a16="http://schemas.microsoft.com/office/drawing/2014/main" id="{34C9CD73-255B-B23F-1D51-66C7E81A28D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939825" y="558511"/>
            <a:ext cx="2196001" cy="1272449"/>
          </a:xfrm>
          <a:prstGeom prst="rect">
            <a:avLst/>
          </a:prstGeom>
        </p:spPr>
      </p:pic>
      <p:sp>
        <p:nvSpPr>
          <p:cNvPr id="44" name="TextBox 43">
            <a:extLst>
              <a:ext uri="{FF2B5EF4-FFF2-40B4-BE49-F238E27FC236}">
                <a16:creationId xmlns:a16="http://schemas.microsoft.com/office/drawing/2014/main" id="{F64D1EA7-9B2A-E658-1AA3-71DD8BC73A17}"/>
              </a:ext>
            </a:extLst>
          </p:cNvPr>
          <p:cNvSpPr txBox="1"/>
          <p:nvPr/>
        </p:nvSpPr>
        <p:spPr>
          <a:xfrm>
            <a:off x="6882200" y="1830960"/>
            <a:ext cx="2877394" cy="1323439"/>
          </a:xfrm>
          <a:prstGeom prst="rect">
            <a:avLst/>
          </a:prstGeom>
          <a:noFill/>
        </p:spPr>
        <p:txBody>
          <a:bodyPr wrap="square" rtlCol="0">
            <a:spAutoFit/>
          </a:bodyPr>
          <a:lstStyle/>
          <a:p>
            <a:r>
              <a:rPr lang="en-US" sz="800" dirty="0">
                <a:solidFill>
                  <a:srgbClr val="0070C0"/>
                </a:solidFill>
              </a:rPr>
              <a:t>90NB10J1-M03670 </a:t>
            </a:r>
            <a:r>
              <a:rPr lang="en-US" sz="800" dirty="0"/>
              <a:t>ASUS NOTEBOOK VIVOBOOK 15, X1504VA-BQ322, INTEL i3-1315U, 1.2-4.50GHz/10MB, 6 CORES, 8GB, 512GB SSD M.2 </a:t>
            </a:r>
            <a:r>
              <a:rPr lang="en-US" sz="800" dirty="0" err="1"/>
              <a:t>NVMe</a:t>
            </a:r>
            <a:r>
              <a:rPr lang="en-US" sz="800" dirty="0"/>
              <a:t> PCIe3, INTEL UHD GRAPHICS, 15.6'' FHD 1920x1080 250 NITS, WIFI6, BT, USB-A, USB-C, HDMI, DOS, 2YW, QUIET BLUE </a:t>
            </a:r>
            <a:r>
              <a:rPr lang="en-US" sz="800" b="1" dirty="0">
                <a:solidFill>
                  <a:srgbClr val="FF0000"/>
                </a:solidFill>
              </a:rPr>
              <a:t>482 €</a:t>
            </a:r>
          </a:p>
          <a:p>
            <a:r>
              <a:rPr lang="en-US" sz="800" dirty="0">
                <a:solidFill>
                  <a:srgbClr val="0070C0"/>
                </a:solidFill>
              </a:rPr>
              <a:t>90NB10J1-M03660 </a:t>
            </a:r>
            <a:r>
              <a:rPr lang="en-US" sz="800" dirty="0"/>
              <a:t>ASUS NOTEBOOK VIVOBOOK 15, X1504VA-BQ1747, INTEL i5-1334U, 3.4-4.6GHz/12MB, 10 CORES, 16GB, 512GB SSD M.2 </a:t>
            </a:r>
            <a:r>
              <a:rPr lang="en-US" sz="800" dirty="0" err="1"/>
              <a:t>NVMe</a:t>
            </a:r>
            <a:r>
              <a:rPr lang="en-US" sz="800" dirty="0"/>
              <a:t> PCIe3, INTEL IRIS XE GRAPHICS, 15.6'' FHD 1920x1080 250NITS, WIFI6, BT, USB-A, USB-C, HDMI, DOS, 2YW, QUIET BLUE </a:t>
            </a:r>
            <a:r>
              <a:rPr lang="en-US" sz="800" b="1" dirty="0">
                <a:solidFill>
                  <a:srgbClr val="FF0000"/>
                </a:solidFill>
              </a:rPr>
              <a:t>598 €</a:t>
            </a:r>
          </a:p>
        </p:txBody>
      </p:sp>
      <p:pic>
        <p:nvPicPr>
          <p:cNvPr id="46" name="Εικόνα 45" descr="Εικόνα που περιέχει ηλεκτρονικές συσκευές, υπολογιστής, φορητός υπολογιστής, κείμενο&#10;&#10;Το περιεχόμενο που δημιουργείται από AI ενδέχεται να είναι εσφαλμένο.">
            <a:extLst>
              <a:ext uri="{FF2B5EF4-FFF2-40B4-BE49-F238E27FC236}">
                <a16:creationId xmlns:a16="http://schemas.microsoft.com/office/drawing/2014/main" id="{09A7BED9-611C-07FF-FB04-823A4CBC78F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30415" y="555632"/>
            <a:ext cx="2196000" cy="1302228"/>
          </a:xfrm>
          <a:prstGeom prst="rect">
            <a:avLst/>
          </a:prstGeom>
        </p:spPr>
      </p:pic>
      <p:sp>
        <p:nvSpPr>
          <p:cNvPr id="50" name="TextBox 49">
            <a:extLst>
              <a:ext uri="{FF2B5EF4-FFF2-40B4-BE49-F238E27FC236}">
                <a16:creationId xmlns:a16="http://schemas.microsoft.com/office/drawing/2014/main" id="{F45CBD30-983F-67D4-0ED6-9E8853A1D3E5}"/>
              </a:ext>
            </a:extLst>
          </p:cNvPr>
          <p:cNvSpPr txBox="1"/>
          <p:nvPr/>
        </p:nvSpPr>
        <p:spPr>
          <a:xfrm>
            <a:off x="99632" y="5444953"/>
            <a:ext cx="3084262" cy="707886"/>
          </a:xfrm>
          <a:prstGeom prst="rect">
            <a:avLst/>
          </a:prstGeom>
          <a:noFill/>
        </p:spPr>
        <p:txBody>
          <a:bodyPr wrap="square" rtlCol="0">
            <a:spAutoFit/>
          </a:bodyPr>
          <a:lstStyle/>
          <a:p>
            <a:r>
              <a:rPr lang="en-US" sz="800" dirty="0">
                <a:solidFill>
                  <a:srgbClr val="0070C0"/>
                </a:solidFill>
              </a:rPr>
              <a:t>90NB15Z1-M008N0 </a:t>
            </a:r>
            <a:r>
              <a:rPr lang="en-US" sz="800" dirty="0"/>
              <a:t>ASUS NOTEBOOK VIVOBOOK 16, X1607QA-MB084W, SNAPDRAGON X X1-26-100, 2.97GHz/30MB, 8C, 45 TOPS, 16GB, 512GB SSD M.2 </a:t>
            </a:r>
            <a:r>
              <a:rPr lang="en-US" sz="800" dirty="0" err="1"/>
              <a:t>NVMe</a:t>
            </a:r>
            <a:r>
              <a:rPr lang="en-US" sz="800" dirty="0"/>
              <a:t> PCIe4, QUALCOMM ADRENO, 16'' WUXGA 1920x1200 IPS 300 NITS, WIFI6E, BT,USB-A,USB-C,HDMI, WIN 11 HOME, 2YW,BLUE </a:t>
            </a:r>
            <a:r>
              <a:rPr lang="en-US" sz="800" b="1" dirty="0">
                <a:solidFill>
                  <a:srgbClr val="FF0000"/>
                </a:solidFill>
              </a:rPr>
              <a:t>918 €</a:t>
            </a:r>
          </a:p>
        </p:txBody>
      </p:sp>
      <p:sp>
        <p:nvSpPr>
          <p:cNvPr id="51" name="TextBox 50">
            <a:extLst>
              <a:ext uri="{FF2B5EF4-FFF2-40B4-BE49-F238E27FC236}">
                <a16:creationId xmlns:a16="http://schemas.microsoft.com/office/drawing/2014/main" id="{67E5DAE7-558F-E776-D858-8B9F3F2241CB}"/>
              </a:ext>
            </a:extLst>
          </p:cNvPr>
          <p:cNvSpPr txBox="1"/>
          <p:nvPr/>
        </p:nvSpPr>
        <p:spPr>
          <a:xfrm>
            <a:off x="3451194" y="5460384"/>
            <a:ext cx="3441940" cy="584775"/>
          </a:xfrm>
          <a:prstGeom prst="rect">
            <a:avLst/>
          </a:prstGeom>
          <a:noFill/>
        </p:spPr>
        <p:txBody>
          <a:bodyPr wrap="square" rtlCol="0">
            <a:spAutoFit/>
          </a:bodyPr>
          <a:lstStyle/>
          <a:p>
            <a:r>
              <a:rPr lang="en-US" sz="800" dirty="0">
                <a:solidFill>
                  <a:srgbClr val="0070C0"/>
                </a:solidFill>
              </a:rPr>
              <a:t>90NB1671-M004N0 </a:t>
            </a:r>
            <a:r>
              <a:rPr lang="en-US" sz="800" dirty="0"/>
              <a:t>ASUS NOTEBOOK VIVOBOOK S16, S3607VA-RP011W, INTEL i7-13620H, 2.4-4.9GHz/24MB, 10C, 16GB, 1TB SSD M.2 </a:t>
            </a:r>
            <a:r>
              <a:rPr lang="en-US" sz="800" dirty="0" err="1"/>
              <a:t>NVMe</a:t>
            </a:r>
            <a:r>
              <a:rPr lang="en-US" sz="800" dirty="0"/>
              <a:t> PCIe4, INTEL UHD, 16'' IPS LED WUXGA 1920x1200 300NITS AG, WIFI6, BT, USB-A, USB-C, HDMI, WIN 11 HOME, 2YW, COOL SILVER </a:t>
            </a:r>
            <a:r>
              <a:rPr lang="en-US" sz="800" b="1" dirty="0">
                <a:solidFill>
                  <a:srgbClr val="FF0000"/>
                </a:solidFill>
              </a:rPr>
              <a:t>1148 €</a:t>
            </a:r>
          </a:p>
        </p:txBody>
      </p:sp>
      <p:pic>
        <p:nvPicPr>
          <p:cNvPr id="55" name="Εικόνα 54" descr="Εικόνα που περιέχει ηλεκτρονικές συσκευές, notebook/σημειωματάριο, υπολογιστής,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EC558143-570F-BA85-A029-BCBB67D40FA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61932" y="3924338"/>
            <a:ext cx="2094465" cy="1320740"/>
          </a:xfrm>
          <a:prstGeom prst="rect">
            <a:avLst/>
          </a:prstGeom>
        </p:spPr>
      </p:pic>
      <p:pic>
        <p:nvPicPr>
          <p:cNvPr id="57" name="Εικόνα 56" descr="Εικόνα που περιέχει ηλεκτρονικές συσκευές, notebook/σημειωματάριο, υπολογιστής, κείμενο&#10;&#10;Το περιεχόμενο που δημιουργείται από AI ενδέχεται να είναι εσφαλμένο.">
            <a:extLst>
              <a:ext uri="{FF2B5EF4-FFF2-40B4-BE49-F238E27FC236}">
                <a16:creationId xmlns:a16="http://schemas.microsoft.com/office/drawing/2014/main" id="{A1FCE355-7E14-3044-1616-46A91D313CD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43474" y="3924829"/>
            <a:ext cx="1988704" cy="1320249"/>
          </a:xfrm>
          <a:prstGeom prst="rect">
            <a:avLst/>
          </a:prstGeom>
        </p:spPr>
      </p:pic>
      <p:pic>
        <p:nvPicPr>
          <p:cNvPr id="59" name="Εικόνα 58" descr="Εικόνα που περιέχει υπολογιστής, ηλεκτρονικές συσκευές, notebook/σημειωματάριο,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9517E7BC-D00A-FA6E-9D43-559005E90C57}"/>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446525" y="3924829"/>
            <a:ext cx="1906083" cy="1320249"/>
          </a:xfrm>
          <a:prstGeom prst="rect">
            <a:avLst/>
          </a:prstGeom>
        </p:spPr>
      </p:pic>
      <p:sp>
        <p:nvSpPr>
          <p:cNvPr id="2" name="Rectangle 11">
            <a:extLst>
              <a:ext uri="{FF2B5EF4-FFF2-40B4-BE49-F238E27FC236}">
                <a16:creationId xmlns:a16="http://schemas.microsoft.com/office/drawing/2014/main" id="{66B23153-9092-F743-2F50-9A36E8329599}"/>
              </a:ext>
            </a:extLst>
          </p:cNvPr>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36">
            <a:extLst>
              <a:ext uri="{FF2B5EF4-FFF2-40B4-BE49-F238E27FC236}">
                <a16:creationId xmlns:a16="http://schemas.microsoft.com/office/drawing/2014/main" id="{EF78A751-CCC2-CA1F-BFF5-3455BAFB52C9}"/>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4" name="Rectangle 43">
            <a:extLst>
              <a:ext uri="{FF2B5EF4-FFF2-40B4-BE49-F238E27FC236}">
                <a16:creationId xmlns:a16="http://schemas.microsoft.com/office/drawing/2014/main" id="{65E4E46A-2333-8EDC-162A-A763C236D16E}"/>
              </a:ext>
            </a:extLst>
          </p:cNvPr>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335608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Πίνακας 11">
            <a:extLst>
              <a:ext uri="{FF2B5EF4-FFF2-40B4-BE49-F238E27FC236}">
                <a16:creationId xmlns:a16="http://schemas.microsoft.com/office/drawing/2014/main" id="{02C8B4E8-C4E3-205B-B574-36BCCA657D94}"/>
              </a:ext>
            </a:extLst>
          </p:cNvPr>
          <p:cNvGraphicFramePr>
            <a:graphicFrameLocks noGrp="1"/>
          </p:cNvGraphicFramePr>
          <p:nvPr>
            <p:extLst>
              <p:ext uri="{D42A27DB-BD31-4B8C-83A1-F6EECF244321}">
                <p14:modId xmlns:p14="http://schemas.microsoft.com/office/powerpoint/2010/main" val="1436778098"/>
              </p:ext>
            </p:extLst>
          </p:nvPr>
        </p:nvGraphicFramePr>
        <p:xfrm>
          <a:off x="0" y="369737"/>
          <a:ext cx="9906000" cy="5973194"/>
        </p:xfrm>
        <a:graphic>
          <a:graphicData uri="http://schemas.openxmlformats.org/drawingml/2006/table">
            <a:tbl>
              <a:tblPr firstRow="1" bandRow="1">
                <a:tableStyleId>{5940675A-B579-460E-94D1-54222C63F5DA}</a:tableStyleId>
              </a:tblPr>
              <a:tblGrid>
                <a:gridCol w="4953000">
                  <a:extLst>
                    <a:ext uri="{9D8B030D-6E8A-4147-A177-3AD203B41FA5}">
                      <a16:colId xmlns:a16="http://schemas.microsoft.com/office/drawing/2014/main" val="2803153269"/>
                    </a:ext>
                  </a:extLst>
                </a:gridCol>
                <a:gridCol w="4953000">
                  <a:extLst>
                    <a:ext uri="{9D8B030D-6E8A-4147-A177-3AD203B41FA5}">
                      <a16:colId xmlns:a16="http://schemas.microsoft.com/office/drawing/2014/main" val="1750071614"/>
                    </a:ext>
                  </a:extLst>
                </a:gridCol>
              </a:tblGrid>
              <a:tr h="2986597">
                <a:tc>
                  <a:txBody>
                    <a:bodyPr/>
                    <a:lstStyle/>
                    <a:p>
                      <a:endParaRPr lang="en-CY" dirty="0"/>
                    </a:p>
                  </a:txBody>
                  <a:tcPr/>
                </a:tc>
                <a:tc>
                  <a:txBody>
                    <a:bodyPr/>
                    <a:lstStyle/>
                    <a:p>
                      <a:endParaRPr lang="en-CY" dirty="0"/>
                    </a:p>
                  </a:txBody>
                  <a:tcPr/>
                </a:tc>
                <a:extLst>
                  <a:ext uri="{0D108BD9-81ED-4DB2-BD59-A6C34878D82A}">
                    <a16:rowId xmlns:a16="http://schemas.microsoft.com/office/drawing/2014/main" val="2727161142"/>
                  </a:ext>
                </a:extLst>
              </a:tr>
              <a:tr h="2986597">
                <a:tc>
                  <a:txBody>
                    <a:bodyPr/>
                    <a:lstStyle/>
                    <a:p>
                      <a:endParaRPr lang="en-CY"/>
                    </a:p>
                  </a:txBody>
                  <a:tcPr/>
                </a:tc>
                <a:tc>
                  <a:txBody>
                    <a:bodyPr/>
                    <a:lstStyle/>
                    <a:p>
                      <a:endParaRPr lang="en-CY" dirty="0"/>
                    </a:p>
                  </a:txBody>
                  <a:tcPr/>
                </a:tc>
                <a:extLst>
                  <a:ext uri="{0D108BD9-81ED-4DB2-BD59-A6C34878D82A}">
                    <a16:rowId xmlns:a16="http://schemas.microsoft.com/office/drawing/2014/main" val="500656403"/>
                  </a:ext>
                </a:extLst>
              </a:tr>
            </a:tbl>
          </a:graphicData>
        </a:graphic>
      </p:graphicFrame>
      <p:sp>
        <p:nvSpPr>
          <p:cNvPr id="18" name="Rectangle 17"/>
          <p:cNvSpPr/>
          <p:nvPr/>
        </p:nvSpPr>
        <p:spPr>
          <a:xfrm>
            <a:off x="0" y="-8747"/>
            <a:ext cx="9906000"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21" name="TextBox 20"/>
          <p:cNvSpPr txBox="1"/>
          <p:nvPr/>
        </p:nvSpPr>
        <p:spPr>
          <a:xfrm>
            <a:off x="2345064" y="58710"/>
            <a:ext cx="5460027" cy="400110"/>
          </a:xfrm>
          <a:prstGeom prst="rect">
            <a:avLst/>
          </a:prstGeom>
          <a:noFill/>
        </p:spPr>
        <p:txBody>
          <a:bodyPr wrap="square" rtlCol="0">
            <a:spAutoFit/>
          </a:bodyPr>
          <a:lstStyle/>
          <a:p>
            <a:r>
              <a:rPr lang="en-US" sz="2000" dirty="0">
                <a:latin typeface="Dubai Light" panose="020B0303030403030204" pitchFamily="34" charset="-78"/>
                <a:cs typeface="Dubai Light" panose="020B0303030403030204" pitchFamily="34" charset="-78"/>
              </a:rPr>
              <a:t>ZENBOOK &amp; V16 CONSUMER NOTEBOOKS</a:t>
            </a:r>
            <a:endParaRPr lang="en-GB" sz="2000" dirty="0">
              <a:latin typeface="Dubai Light" panose="020B0303030403030204" pitchFamily="34" charset="-78"/>
              <a:cs typeface="Dubai Light" panose="020B0303030403030204" pitchFamily="34" charset="-78"/>
            </a:endParaRPr>
          </a:p>
        </p:txBody>
      </p:sp>
      <p:sp>
        <p:nvSpPr>
          <p:cNvPr id="29" name="TextBox 28"/>
          <p:cNvSpPr txBox="1"/>
          <p:nvPr/>
        </p:nvSpPr>
        <p:spPr>
          <a:xfrm>
            <a:off x="8469237" y="14673"/>
            <a:ext cx="1436764" cy="230832"/>
          </a:xfrm>
          <a:prstGeom prst="rect">
            <a:avLst/>
          </a:prstGeom>
          <a:noFill/>
        </p:spPr>
        <p:txBody>
          <a:bodyPr wrap="square" rtlCol="0">
            <a:spAutoFit/>
          </a:bodyPr>
          <a:lstStyle/>
          <a:p>
            <a:pPr algn="r"/>
            <a:r>
              <a:rPr lang="en-US" sz="900" b="1" dirty="0"/>
              <a:t>Retail File August 2025</a:t>
            </a:r>
          </a:p>
        </p:txBody>
      </p:sp>
      <p:sp>
        <p:nvSpPr>
          <p:cNvPr id="30" name="TextBox 29"/>
          <p:cNvSpPr txBox="1"/>
          <p:nvPr/>
        </p:nvSpPr>
        <p:spPr>
          <a:xfrm>
            <a:off x="7241144" y="160628"/>
            <a:ext cx="2688140" cy="230832"/>
          </a:xfrm>
          <a:prstGeom prst="rect">
            <a:avLst/>
          </a:prstGeom>
          <a:noFill/>
        </p:spPr>
        <p:txBody>
          <a:bodyPr wrap="square" rtlCol="0">
            <a:spAutoFit/>
          </a:bodyPr>
          <a:lstStyle/>
          <a:p>
            <a:pPr algn="r"/>
            <a:r>
              <a:rPr lang="en-US" sz="850" b="1" dirty="0">
                <a:solidFill>
                  <a:srgbClr val="FF0000"/>
                </a:solidFill>
              </a:rPr>
              <a:t>Special Offers are valid until 17.08 or until stock lasts.</a:t>
            </a:r>
            <a:endParaRPr lang="en-GB" sz="850" b="1" dirty="0">
              <a:solidFill>
                <a:srgbClr val="FF0000"/>
              </a:solidFill>
            </a:endParaRPr>
          </a:p>
        </p:txBody>
      </p:sp>
      <p:sp>
        <p:nvSpPr>
          <p:cNvPr id="3" name="Rectangle 7">
            <a:extLst>
              <a:ext uri="{FF2B5EF4-FFF2-40B4-BE49-F238E27FC236}">
                <a16:creationId xmlns:a16="http://schemas.microsoft.com/office/drawing/2014/main" id="{2DAC587F-21C1-2F9E-0318-E9EA99E0FA1B}"/>
              </a:ext>
            </a:extLst>
          </p:cNvPr>
          <p:cNvSpPr/>
          <p:nvPr/>
        </p:nvSpPr>
        <p:spPr>
          <a:xfrm>
            <a:off x="0" y="6321208"/>
            <a:ext cx="9906000" cy="5367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64C9F493-2914-C0F0-B07C-B4CA9DBAE5C5}"/>
              </a:ext>
            </a:extLst>
          </p:cNvPr>
          <p:cNvSpPr txBox="1"/>
          <p:nvPr/>
        </p:nvSpPr>
        <p:spPr>
          <a:xfrm>
            <a:off x="7080759" y="6398882"/>
            <a:ext cx="1448664" cy="369332"/>
          </a:xfrm>
          <a:prstGeom prst="rect">
            <a:avLst/>
          </a:prstGeom>
          <a:noFill/>
        </p:spPr>
        <p:txBody>
          <a:bodyPr wrap="square">
            <a:spAutoFit/>
          </a:bodyPr>
          <a:lstStyle/>
          <a:p>
            <a:pPr algn="ctr">
              <a:defRPr/>
            </a:pPr>
            <a:r>
              <a:rPr lang="en-US" sz="600" dirty="0">
                <a:latin typeface="Calibri" panose="020F0502020204030204" pitchFamily="34" charset="0"/>
                <a:ea typeface="Calibri" panose="020F0502020204030204" pitchFamily="34" charset="0"/>
                <a:cs typeface="Calibri" panose="020F0502020204030204" pitchFamily="34" charset="0"/>
              </a:rPr>
              <a:t>A.T Multitech Corporation  Ltd</a:t>
            </a:r>
          </a:p>
          <a:p>
            <a:pPr algn="ctr">
              <a:defRPr/>
            </a:pPr>
            <a:r>
              <a:rPr lang="en-US" sz="600" b="1" dirty="0">
                <a:latin typeface="Calibri" panose="020F0502020204030204" pitchFamily="34" charset="0"/>
                <a:ea typeface="Calibri" panose="020F0502020204030204" pitchFamily="34" charset="0"/>
                <a:cs typeface="Calibri" panose="020F0502020204030204" pitchFamily="34" charset="0"/>
              </a:rPr>
              <a:t>ASUS Authorized Distributor </a:t>
            </a:r>
            <a:endParaRPr lang="el-GR" sz="600" b="1" dirty="0">
              <a:latin typeface="Calibri" panose="020F0502020204030204" pitchFamily="34" charset="0"/>
              <a:ea typeface="Calibri" panose="020F0502020204030204" pitchFamily="34" charset="0"/>
              <a:cs typeface="Calibri" panose="020F0502020204030204" pitchFamily="34" charset="0"/>
            </a:endParaRPr>
          </a:p>
          <a:p>
            <a:pPr algn="ctr"/>
            <a:r>
              <a:rPr lang="en-US" sz="600" dirty="0">
                <a:latin typeface="Calibri" panose="020F0502020204030204" pitchFamily="34" charset="0"/>
                <a:cs typeface="Calibri" panose="020F0502020204030204" pitchFamily="34" charset="0"/>
              </a:rPr>
              <a:t>www.multitech.com.cy</a:t>
            </a:r>
            <a:endParaRPr lang="en-US" sz="600" dirty="0">
              <a:latin typeface="Calibri" panose="020F0502020204030204" pitchFamily="34" charset="0"/>
              <a:ea typeface="Calibri" panose="020F0502020204030204" pitchFamily="34" charset="0"/>
              <a:cs typeface="Calibri" panose="020F0502020204030204" pitchFamily="34" charset="0"/>
            </a:endParaRPr>
          </a:p>
        </p:txBody>
      </p:sp>
      <p:sp>
        <p:nvSpPr>
          <p:cNvPr id="9" name="Rectangle 9">
            <a:extLst>
              <a:ext uri="{FF2B5EF4-FFF2-40B4-BE49-F238E27FC236}">
                <a16:creationId xmlns:a16="http://schemas.microsoft.com/office/drawing/2014/main" id="{21125E3B-13BA-582D-7B5D-7B5A6024D017}"/>
              </a:ext>
            </a:extLst>
          </p:cNvPr>
          <p:cNvSpPr/>
          <p:nvPr/>
        </p:nvSpPr>
        <p:spPr>
          <a:xfrm>
            <a:off x="5897792" y="6410864"/>
            <a:ext cx="1318048" cy="369332"/>
          </a:xfrm>
          <a:prstGeom prst="rect">
            <a:avLst/>
          </a:prstGeom>
          <a:noFill/>
        </p:spPr>
        <p:txBody>
          <a:bodyPr wrap="square">
            <a:spAutoFit/>
          </a:bodyPr>
          <a:lstStyle/>
          <a:p>
            <a:pPr algn="ctr"/>
            <a:r>
              <a:rPr lang="en-US" sz="600" dirty="0">
                <a:latin typeface="Calibri" panose="020F0502020204030204" pitchFamily="34" charset="0"/>
                <a:cs typeface="Calibri" panose="020F0502020204030204" pitchFamily="34" charset="0"/>
              </a:rPr>
              <a:t>Call now on: 22-711300 </a:t>
            </a:r>
          </a:p>
          <a:p>
            <a:pPr algn="ctr"/>
            <a:r>
              <a:rPr lang="en-US" sz="600" dirty="0">
                <a:latin typeface="Calibri" panose="020F0502020204030204" pitchFamily="34" charset="0"/>
                <a:cs typeface="Calibri" panose="020F0502020204030204" pitchFamily="34" charset="0"/>
              </a:rPr>
              <a:t>Mail on: </a:t>
            </a:r>
          </a:p>
          <a:p>
            <a:pPr algn="ctr"/>
            <a:r>
              <a:rPr lang="en-US" sz="600" dirty="0">
                <a:latin typeface="Calibri" panose="020F0502020204030204" pitchFamily="34" charset="0"/>
                <a:cs typeface="Calibri" panose="020F0502020204030204" pitchFamily="34" charset="0"/>
              </a:rPr>
              <a:t>orders@multitech.com.cy</a:t>
            </a:r>
          </a:p>
        </p:txBody>
      </p:sp>
      <p:sp>
        <p:nvSpPr>
          <p:cNvPr id="13" name="Rectangle 10">
            <a:extLst>
              <a:ext uri="{FF2B5EF4-FFF2-40B4-BE49-F238E27FC236}">
                <a16:creationId xmlns:a16="http://schemas.microsoft.com/office/drawing/2014/main" id="{6ABCA404-3BD1-901A-EB2C-0B839B604A4C}"/>
              </a:ext>
            </a:extLst>
          </p:cNvPr>
          <p:cNvSpPr/>
          <p:nvPr/>
        </p:nvSpPr>
        <p:spPr>
          <a:xfrm>
            <a:off x="99632" y="6312140"/>
            <a:ext cx="3219066"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Calibri" panose="020F0502020204030204" pitchFamily="34" charset="0"/>
                <a:cs typeface="Calibri" panose="020F0502020204030204"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Calibri" panose="020F0502020204030204" pitchFamily="34" charset="0"/>
                <a:cs typeface="Calibri" panose="020F0502020204030204" pitchFamily="34" charset="0"/>
              </a:rPr>
              <a:t>Products' warranty is the warranty given by the manufacturer.</a:t>
            </a:r>
            <a:r>
              <a:rPr lang="en-GB" sz="600" dirty="0">
                <a:latin typeface="Calibri" panose="020F0502020204030204" pitchFamily="34" charset="0"/>
                <a:cs typeface="Calibri" panose="020F0502020204030204" pitchFamily="34" charset="0"/>
              </a:rPr>
              <a:t>  VAT is not included</a:t>
            </a:r>
          </a:p>
        </p:txBody>
      </p:sp>
      <p:sp>
        <p:nvSpPr>
          <p:cNvPr id="14" name="Rectangle 11">
            <a:extLst>
              <a:ext uri="{FF2B5EF4-FFF2-40B4-BE49-F238E27FC236}">
                <a16:creationId xmlns:a16="http://schemas.microsoft.com/office/drawing/2014/main" id="{F550F289-8249-08C3-0511-726556547207}"/>
              </a:ext>
            </a:extLst>
          </p:cNvPr>
          <p:cNvSpPr/>
          <p:nvPr/>
        </p:nvSpPr>
        <p:spPr>
          <a:xfrm>
            <a:off x="3452410" y="6358306"/>
            <a:ext cx="2545123"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b="1" dirty="0">
                <a:latin typeface="Calibri" panose="020F0502020204030204" pitchFamily="34" charset="0"/>
                <a:cs typeface="Calibri" panose="020F0502020204030204" pitchFamily="34" charset="0"/>
              </a:rPr>
              <a:t>Multitech b2b </a:t>
            </a:r>
            <a:r>
              <a:rPr lang="en-US" sz="600" dirty="0">
                <a:latin typeface="Calibri" panose="020F0502020204030204" pitchFamily="34" charset="0"/>
                <a:cs typeface="Calibri" panose="020F0502020204030204" pitchFamily="34" charset="0"/>
              </a:rPr>
              <a:t>Place your order on: </a:t>
            </a:r>
            <a:r>
              <a:rPr lang="en-US" sz="600" dirty="0">
                <a:solidFill>
                  <a:srgbClr val="0070C0"/>
                </a:solidFill>
                <a:latin typeface="Calibri" panose="020F0502020204030204" pitchFamily="34" charset="0"/>
                <a:cs typeface="Calibri" panose="020F0502020204030204" pitchFamily="34" charset="0"/>
                <a:hlinkClick r:id="rId3"/>
              </a:rPr>
              <a:t>https://b2b.multitech.com.cy/en</a:t>
            </a:r>
            <a:r>
              <a:rPr lang="en-US" sz="600" dirty="0">
                <a:solidFill>
                  <a:srgbClr val="0070C0"/>
                </a:solidFill>
                <a:latin typeface="Calibri" panose="020F0502020204030204" pitchFamily="34" charset="0"/>
                <a:cs typeface="Calibri" panose="020F0502020204030204" pitchFamily="34" charset="0"/>
              </a:rPr>
              <a:t> </a:t>
            </a:r>
            <a:r>
              <a:rPr lang="en-GB" sz="600" dirty="0">
                <a:latin typeface="Calibri" panose="020F0502020204030204" pitchFamily="34" charset="0"/>
                <a:cs typeface="Calibri" panose="020F0502020204030204" pitchFamily="34" charset="0"/>
              </a:rPr>
              <a:t>Click on any item part number for more specs and place your order online. </a:t>
            </a:r>
            <a:endParaRPr lang="el-GR" sz="600" dirty="0">
              <a:latin typeface="Calibri" panose="020F0502020204030204" pitchFamily="34" charset="0"/>
              <a:cs typeface="Calibri" panose="020F0502020204030204" pitchFamily="34" charset="0"/>
            </a:endParaRPr>
          </a:p>
          <a:p>
            <a:r>
              <a:rPr lang="en-US" sz="600" dirty="0">
                <a:latin typeface="Calibri" panose="020F0502020204030204" pitchFamily="34" charset="0"/>
                <a:cs typeface="Calibri" panose="020F0502020204030204" pitchFamily="34" charset="0"/>
              </a:rPr>
              <a:t>In case you don’t have an account yet please register in the below link </a:t>
            </a:r>
            <a:r>
              <a:rPr lang="el-GR" sz="600" u="sng" dirty="0">
                <a:solidFill>
                  <a:srgbClr val="0070C0"/>
                </a:solidFill>
                <a:latin typeface="Calibri" panose="020F0502020204030204" pitchFamily="34" charset="0"/>
                <a:cs typeface="Calibri" panose="020F0502020204030204" pitchFamily="34" charset="0"/>
                <a:hlinkClick r:id="rId4"/>
              </a:rPr>
              <a:t>https://b2b.multitech.com.cy/en/user/register</a:t>
            </a:r>
            <a:endParaRPr lang="en-GB" sz="600" u="sng" dirty="0">
              <a:solidFill>
                <a:srgbClr val="0070C0"/>
              </a:solidFill>
              <a:latin typeface="Calibri" panose="020F0502020204030204" pitchFamily="34" charset="0"/>
              <a:cs typeface="Calibri" panose="020F0502020204030204" pitchFamily="34" charset="0"/>
            </a:endParaRPr>
          </a:p>
        </p:txBody>
      </p:sp>
      <p:pic>
        <p:nvPicPr>
          <p:cNvPr id="15" name="Picture 12">
            <a:extLst>
              <a:ext uri="{FF2B5EF4-FFF2-40B4-BE49-F238E27FC236}">
                <a16:creationId xmlns:a16="http://schemas.microsoft.com/office/drawing/2014/main" id="{166A8DA0-6FE0-1A6B-BA8D-4040C3E39F44}"/>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522167" y="6304505"/>
            <a:ext cx="1237427" cy="582049"/>
          </a:xfrm>
          <a:prstGeom prst="rect">
            <a:avLst/>
          </a:prstGeom>
        </p:spPr>
      </p:pic>
      <p:sp>
        <p:nvSpPr>
          <p:cNvPr id="4" name="TextBox 3">
            <a:extLst>
              <a:ext uri="{FF2B5EF4-FFF2-40B4-BE49-F238E27FC236}">
                <a16:creationId xmlns:a16="http://schemas.microsoft.com/office/drawing/2014/main" id="{4BD8CDDA-492D-6806-C59D-AA2953763877}"/>
              </a:ext>
            </a:extLst>
          </p:cNvPr>
          <p:cNvSpPr txBox="1"/>
          <p:nvPr/>
        </p:nvSpPr>
        <p:spPr>
          <a:xfrm>
            <a:off x="234436" y="2839265"/>
            <a:ext cx="4458213" cy="461665"/>
          </a:xfrm>
          <a:prstGeom prst="rect">
            <a:avLst/>
          </a:prstGeom>
          <a:noFill/>
        </p:spPr>
        <p:txBody>
          <a:bodyPr wrap="square">
            <a:spAutoFit/>
          </a:bodyPr>
          <a:lstStyle/>
          <a:p>
            <a:r>
              <a:rPr lang="en-US" sz="800" dirty="0">
                <a:solidFill>
                  <a:srgbClr val="0070C0"/>
                </a:solidFill>
              </a:rPr>
              <a:t>90NB16G2-M005V0 </a:t>
            </a:r>
            <a:r>
              <a:rPr lang="en-US" sz="800" dirty="0"/>
              <a:t>ASUS NOTEBOOK ZENBOOK A14, UX3407RA-OLED-QD010W, SNAPDRAGON X1E-78-100/42MB, 3.4GHz, 12C, 45TOPS, 32GB, 1TB SSD M.2 </a:t>
            </a:r>
            <a:r>
              <a:rPr lang="en-US" sz="800" dirty="0" err="1"/>
              <a:t>NVMe</a:t>
            </a:r>
            <a:r>
              <a:rPr lang="en-US" sz="800" dirty="0"/>
              <a:t> PCIe4, QC ADRENO, 14'' WUXGA 1920x1200 OLED 600NITS, WIFI7, BT, USB-A, USB4, HDMI, WIN 11 HOME, 2YW, GREY </a:t>
            </a:r>
            <a:r>
              <a:rPr lang="en-US" sz="800" b="1" dirty="0">
                <a:solidFill>
                  <a:srgbClr val="FF0000"/>
                </a:solidFill>
              </a:rPr>
              <a:t>1837 €</a:t>
            </a:r>
          </a:p>
        </p:txBody>
      </p:sp>
      <p:sp>
        <p:nvSpPr>
          <p:cNvPr id="7" name="TextBox 6">
            <a:extLst>
              <a:ext uri="{FF2B5EF4-FFF2-40B4-BE49-F238E27FC236}">
                <a16:creationId xmlns:a16="http://schemas.microsoft.com/office/drawing/2014/main" id="{EEB9C9A1-DD0F-1F66-FEBB-D663F871AEBD}"/>
              </a:ext>
            </a:extLst>
          </p:cNvPr>
          <p:cNvSpPr txBox="1"/>
          <p:nvPr/>
        </p:nvSpPr>
        <p:spPr>
          <a:xfrm>
            <a:off x="5314390" y="5789437"/>
            <a:ext cx="4445204" cy="461665"/>
          </a:xfrm>
          <a:prstGeom prst="rect">
            <a:avLst/>
          </a:prstGeom>
          <a:noFill/>
        </p:spPr>
        <p:txBody>
          <a:bodyPr wrap="square" rtlCol="0">
            <a:spAutoFit/>
          </a:bodyPr>
          <a:lstStyle/>
          <a:p>
            <a:r>
              <a:rPr lang="en-US" sz="800" b="1" dirty="0">
                <a:solidFill>
                  <a:srgbClr val="0070C0"/>
                </a:solidFill>
              </a:rPr>
              <a:t>90NB16K1-M003B0</a:t>
            </a:r>
            <a:r>
              <a:rPr lang="en-US" sz="800" dirty="0"/>
              <a:t> ASUS NOTEBOOK V16, V3607VM-RP030WS, INTEL CORE 7 240H, 2.5-5.2GHz/24MB, 10C, 32GB, 1TB SSD M.2 </a:t>
            </a:r>
            <a:r>
              <a:rPr lang="en-US" sz="800" dirty="0" err="1"/>
              <a:t>NVMe</a:t>
            </a:r>
            <a:r>
              <a:rPr lang="en-US" sz="800" dirty="0"/>
              <a:t> PCIe4, GeForce RTX 5060 GPU 8GB GDDR7,16'' WUXGA 1920x1200 300NITS AG,WIFI6,BT,USB-A, USB-C, HDMI, WIN 11 HOME, 2YW, MATTE </a:t>
            </a:r>
            <a:r>
              <a:rPr lang="en-US" sz="800"/>
              <a:t>BLACK </a:t>
            </a:r>
            <a:r>
              <a:rPr lang="en-US" sz="800" b="1">
                <a:solidFill>
                  <a:srgbClr val="FF0000"/>
                </a:solidFill>
              </a:rPr>
              <a:t>2182 </a:t>
            </a:r>
            <a:r>
              <a:rPr lang="en-US" sz="800" b="1" dirty="0">
                <a:solidFill>
                  <a:srgbClr val="FF0000"/>
                </a:solidFill>
              </a:rPr>
              <a:t>€</a:t>
            </a:r>
            <a:endParaRPr lang="en-CY" sz="800" b="1" dirty="0">
              <a:solidFill>
                <a:srgbClr val="FF0000"/>
              </a:solidFill>
            </a:endParaRPr>
          </a:p>
        </p:txBody>
      </p:sp>
      <p:sp>
        <p:nvSpPr>
          <p:cNvPr id="8" name="TextBox 7">
            <a:extLst>
              <a:ext uri="{FF2B5EF4-FFF2-40B4-BE49-F238E27FC236}">
                <a16:creationId xmlns:a16="http://schemas.microsoft.com/office/drawing/2014/main" id="{7F84FA66-7AD2-24E2-AD88-4AC86EF74869}"/>
              </a:ext>
            </a:extLst>
          </p:cNvPr>
          <p:cNvSpPr txBox="1"/>
          <p:nvPr/>
        </p:nvSpPr>
        <p:spPr>
          <a:xfrm>
            <a:off x="234436" y="5738189"/>
            <a:ext cx="4804913" cy="461665"/>
          </a:xfrm>
          <a:prstGeom prst="rect">
            <a:avLst/>
          </a:prstGeom>
          <a:noFill/>
        </p:spPr>
        <p:txBody>
          <a:bodyPr wrap="square" rtlCol="0">
            <a:spAutoFit/>
          </a:bodyPr>
          <a:lstStyle/>
          <a:p>
            <a:r>
              <a:rPr lang="en-US" sz="800" b="1" dirty="0">
                <a:solidFill>
                  <a:srgbClr val="0070C0"/>
                </a:solidFill>
              </a:rPr>
              <a:t>90NB13M4-M00P20 </a:t>
            </a:r>
            <a:r>
              <a:rPr lang="en-US" sz="800" dirty="0"/>
              <a:t>ASUS NOTEBOOK ZENBOOK S16, UM5606WA-OLED-RJ225X, AMD RYZEN AI 9 HX 370,2-5.1GHz/36MB,12C, 50TOPS, 32GB, 2TB M.2 </a:t>
            </a:r>
            <a:r>
              <a:rPr lang="en-US" sz="800" dirty="0" err="1"/>
              <a:t>NVMe</a:t>
            </a:r>
            <a:r>
              <a:rPr lang="en-US" sz="800" dirty="0"/>
              <a:t> PCIe4, AMD RADEON 890M, 16'' 3K 2880x1800 OLED TOUCH 500NITS, WIFI7,BT, USB-A, USB4, HDMI, WIN 11 PRO, 2YW, WHITE	</a:t>
            </a:r>
            <a:r>
              <a:rPr lang="en-US" sz="800" b="1" dirty="0">
                <a:solidFill>
                  <a:srgbClr val="FF0000"/>
                </a:solidFill>
              </a:rPr>
              <a:t>2411 €</a:t>
            </a:r>
          </a:p>
        </p:txBody>
      </p:sp>
      <p:sp>
        <p:nvSpPr>
          <p:cNvPr id="11" name="TextBox 10">
            <a:extLst>
              <a:ext uri="{FF2B5EF4-FFF2-40B4-BE49-F238E27FC236}">
                <a16:creationId xmlns:a16="http://schemas.microsoft.com/office/drawing/2014/main" id="{709D975A-1F7D-D246-C436-2D5E1C3E2A08}"/>
              </a:ext>
            </a:extLst>
          </p:cNvPr>
          <p:cNvSpPr txBox="1"/>
          <p:nvPr/>
        </p:nvSpPr>
        <p:spPr>
          <a:xfrm>
            <a:off x="5313040" y="2839265"/>
            <a:ext cx="4213795" cy="461665"/>
          </a:xfrm>
          <a:prstGeom prst="rect">
            <a:avLst/>
          </a:prstGeom>
          <a:noFill/>
        </p:spPr>
        <p:txBody>
          <a:bodyPr wrap="square" rtlCol="0">
            <a:spAutoFit/>
          </a:bodyPr>
          <a:lstStyle/>
          <a:p>
            <a:r>
              <a:rPr lang="en-US" sz="800" b="1" dirty="0">
                <a:solidFill>
                  <a:srgbClr val="0070C0"/>
                </a:solidFill>
              </a:rPr>
              <a:t>90NB14W3-M00S30 </a:t>
            </a:r>
            <a:r>
              <a:rPr lang="en-US" sz="800" dirty="0"/>
              <a:t>ASUS NOTEBOOK ZENBOOK 14, UX3405CA-OLED-PZ532X, INTEL ULTRA 9 285H 2.9-5.4GHz/24MB, 16C, 13 TOPS, 32GB, 1TB SSD M.2 </a:t>
            </a:r>
            <a:r>
              <a:rPr lang="en-US" sz="800" dirty="0" err="1"/>
              <a:t>NVMe</a:t>
            </a:r>
            <a:r>
              <a:rPr lang="en-US" sz="800" dirty="0"/>
              <a:t> PCIe4, INTEL ARC, 14'' OLED 3K 2880x1800 500NITS TOUCH, WIFI7, BT, USB-A, USB4, HDMI, WIN 11 PRO, 2YW, BLUE </a:t>
            </a:r>
            <a:r>
              <a:rPr lang="en-US" sz="800" b="1" dirty="0">
                <a:solidFill>
                  <a:srgbClr val="FF0000"/>
                </a:solidFill>
              </a:rPr>
              <a:t>1952 €</a:t>
            </a:r>
          </a:p>
        </p:txBody>
      </p:sp>
      <p:pic>
        <p:nvPicPr>
          <p:cNvPr id="24" name="Εικόνα 23" descr="Εικόνα που περιέχει υπολογιστής, notebook/σημειωματάριο, φορητός υπολογιστής, συσκευή εξόδου&#10;&#10;Το περιεχόμενο που δημιουργείται από AI ενδέχεται να είναι εσφαλμένο.">
            <a:extLst>
              <a:ext uri="{FF2B5EF4-FFF2-40B4-BE49-F238E27FC236}">
                <a16:creationId xmlns:a16="http://schemas.microsoft.com/office/drawing/2014/main" id="{AD0CA836-08E9-819D-9F59-05BB82ED141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7586" y="658146"/>
            <a:ext cx="3294956" cy="2092036"/>
          </a:xfrm>
          <a:prstGeom prst="rect">
            <a:avLst/>
          </a:prstGeom>
        </p:spPr>
      </p:pic>
      <p:pic>
        <p:nvPicPr>
          <p:cNvPr id="26" name="Εικόνα 25" descr="Εικόνα που περιέχει ηλεκτρονικές συσκευές, υπολογιστής, notebook/σημειωματάριο, κείμενο&#10;&#10;Το περιεχόμενο που δημιουργείται από AI ενδέχεται να είναι εσφαλμένο.">
            <a:extLst>
              <a:ext uri="{FF2B5EF4-FFF2-40B4-BE49-F238E27FC236}">
                <a16:creationId xmlns:a16="http://schemas.microsoft.com/office/drawing/2014/main" id="{BAEA5D7F-D0F7-E691-C340-55B69EF45BD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76950" y="663866"/>
            <a:ext cx="3279718" cy="2085614"/>
          </a:xfrm>
          <a:prstGeom prst="rect">
            <a:avLst/>
          </a:prstGeom>
        </p:spPr>
      </p:pic>
      <p:pic>
        <p:nvPicPr>
          <p:cNvPr id="34" name="Εικόνα 33" descr="Εικόνα που περιέχει υπολογιστής, φορητός υπολογιστής, συσκευή εξόδου, υλικό υπολογιστή&#10;&#10;Το περιεχόμενο που δημιουργείται από AI ενδέχεται να είναι εσφαλμένο.">
            <a:extLst>
              <a:ext uri="{FF2B5EF4-FFF2-40B4-BE49-F238E27FC236}">
                <a16:creationId xmlns:a16="http://schemas.microsoft.com/office/drawing/2014/main" id="{2F42379A-DE56-87E2-3B5C-20F9C9A6E0F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6064" y="3597963"/>
            <a:ext cx="3294956" cy="2051143"/>
          </a:xfrm>
          <a:prstGeom prst="rect">
            <a:avLst/>
          </a:prstGeom>
        </p:spPr>
      </p:pic>
      <p:pic>
        <p:nvPicPr>
          <p:cNvPr id="36" name="Εικόνα 35" descr="Εικόνα που περιέχει ηλεκτρονικές συσκευές, υπολογιστής, φορητός υπολογιστής, υλικό υπολογιστή&#10;&#10;Το περιεχόμενο που δημιουργείται από AI ενδέχεται να είναι εσφαλμένο.">
            <a:extLst>
              <a:ext uri="{FF2B5EF4-FFF2-40B4-BE49-F238E27FC236}">
                <a16:creationId xmlns:a16="http://schemas.microsoft.com/office/drawing/2014/main" id="{FDDD8B4B-EBFA-FBB0-12D1-8853512CE21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739061" y="3626379"/>
            <a:ext cx="3306282" cy="2017104"/>
          </a:xfrm>
          <a:prstGeom prst="rect">
            <a:avLst/>
          </a:prstGeom>
        </p:spPr>
      </p:pic>
      <p:sp>
        <p:nvSpPr>
          <p:cNvPr id="2" name="Rectangle 11">
            <a:extLst>
              <a:ext uri="{FF2B5EF4-FFF2-40B4-BE49-F238E27FC236}">
                <a16:creationId xmlns:a16="http://schemas.microsoft.com/office/drawing/2014/main" id="{CD6D4999-A330-7B85-1ACD-C764B444C645}"/>
              </a:ext>
            </a:extLst>
          </p:cNvPr>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36">
            <a:extLst>
              <a:ext uri="{FF2B5EF4-FFF2-40B4-BE49-F238E27FC236}">
                <a16:creationId xmlns:a16="http://schemas.microsoft.com/office/drawing/2014/main" id="{212D01A9-DE70-09F5-C7A1-C409C5F68B7D}"/>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10" name="Rectangle 43">
            <a:extLst>
              <a:ext uri="{FF2B5EF4-FFF2-40B4-BE49-F238E27FC236}">
                <a16:creationId xmlns:a16="http://schemas.microsoft.com/office/drawing/2014/main" id="{0304B808-61A8-FB3F-BBC0-E2C75FAC8DC2}"/>
              </a:ext>
            </a:extLst>
          </p:cNvPr>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8016498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903</TotalTime>
  <Words>1323</Words>
  <Application>Microsoft Office PowerPoint</Application>
  <PresentationFormat>Χαρτί Α4 (210x297 χιλ.)</PresentationFormat>
  <Paragraphs>43</Paragraphs>
  <Slides>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vt:i4>
      </vt:variant>
    </vt:vector>
  </HeadingPairs>
  <TitlesOfParts>
    <vt:vector size="8" baseType="lpstr">
      <vt:lpstr>Arial</vt:lpstr>
      <vt:lpstr>Calibri</vt:lpstr>
      <vt:lpstr>Calibri Light</vt:lpstr>
      <vt:lpstr>Dubai Light</vt:lpstr>
      <vt:lpstr>HP Simplified</vt:lpstr>
      <vt:lpstr>Office Theme</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Andreou</dc:creator>
  <cp:lastModifiedBy>Panagiotis Papaeconomou</cp:lastModifiedBy>
  <cp:revision>69</cp:revision>
  <dcterms:created xsi:type="dcterms:W3CDTF">2025-06-05T12:36:59Z</dcterms:created>
  <dcterms:modified xsi:type="dcterms:W3CDTF">2025-08-01T06:48:12Z</dcterms:modified>
</cp:coreProperties>
</file>