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606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Φωτεινό στυλ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1" d="100"/>
          <a:sy n="121" d="100"/>
        </p:scale>
        <p:origin x="614" y="22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agiotis Papaeconomou" userId="d2669bce-f281-4dcb-b2b6-01568d8daf3a" providerId="ADAL" clId="{EF4DE29A-1D5A-40E7-AAEA-FEBB8B338BBB}"/>
    <pc:docChg chg="undo custSel modSld">
      <pc:chgData name="Panagiotis Papaeconomou" userId="d2669bce-f281-4dcb-b2b6-01568d8daf3a" providerId="ADAL" clId="{EF4DE29A-1D5A-40E7-AAEA-FEBB8B338BBB}" dt="2025-07-14T12:16:43.928" v="302" actId="3626"/>
      <pc:docMkLst>
        <pc:docMk/>
      </pc:docMkLst>
      <pc:sldChg chg="addSp modSp mod">
        <pc:chgData name="Panagiotis Papaeconomou" userId="d2669bce-f281-4dcb-b2b6-01568d8daf3a" providerId="ADAL" clId="{EF4DE29A-1D5A-40E7-AAEA-FEBB8B338BBB}" dt="2025-07-14T12:16:43.928" v="302" actId="3626"/>
        <pc:sldMkLst>
          <pc:docMk/>
          <pc:sldMk cId="335608145" sldId="256"/>
        </pc:sldMkLst>
        <pc:spChg chg="add mod">
          <ac:chgData name="Panagiotis Papaeconomou" userId="d2669bce-f281-4dcb-b2b6-01568d8daf3a" providerId="ADAL" clId="{EF4DE29A-1D5A-40E7-AAEA-FEBB8B338BBB}" dt="2025-07-14T11:06:23.184" v="247"/>
          <ac:spMkLst>
            <pc:docMk/>
            <pc:sldMk cId="335608145" sldId="256"/>
            <ac:spMk id="2" creationId="{66B23153-9092-F743-2F50-9A36E8329599}"/>
          </ac:spMkLst>
        </pc:spChg>
        <pc:spChg chg="add mod">
          <ac:chgData name="Panagiotis Papaeconomou" userId="d2669bce-f281-4dcb-b2b6-01568d8daf3a" providerId="ADAL" clId="{EF4DE29A-1D5A-40E7-AAEA-FEBB8B338BBB}" dt="2025-07-14T11:06:23.184" v="247"/>
          <ac:spMkLst>
            <pc:docMk/>
            <pc:sldMk cId="335608145" sldId="256"/>
            <ac:spMk id="10" creationId="{EF78A751-CCC2-CA1F-BFF5-3455BAFB52C9}"/>
          </ac:spMkLst>
        </pc:spChg>
        <pc:spChg chg="add mod">
          <ac:chgData name="Panagiotis Papaeconomou" userId="d2669bce-f281-4dcb-b2b6-01568d8daf3a" providerId="ADAL" clId="{EF4DE29A-1D5A-40E7-AAEA-FEBB8B338BBB}" dt="2025-07-14T11:06:23.184" v="247"/>
          <ac:spMkLst>
            <pc:docMk/>
            <pc:sldMk cId="335608145" sldId="256"/>
            <ac:spMk id="12" creationId="{65E4E46A-2333-8EDC-162A-A763C236D16E}"/>
          </ac:spMkLst>
        </pc:spChg>
        <pc:spChg chg="mod">
          <ac:chgData name="Panagiotis Papaeconomou" userId="d2669bce-f281-4dcb-b2b6-01568d8daf3a" providerId="ADAL" clId="{EF4DE29A-1D5A-40E7-AAEA-FEBB8B338BBB}" dt="2025-07-14T12:09:31.034" v="262" actId="20577"/>
          <ac:spMkLst>
            <pc:docMk/>
            <pc:sldMk cId="335608145" sldId="256"/>
            <ac:spMk id="19" creationId="{00000000-0000-0000-0000-000000000000}"/>
          </ac:spMkLst>
        </pc:spChg>
      </pc:sldChg>
      <pc:sldChg chg="addSp modSp mod">
        <pc:chgData name="Panagiotis Papaeconomou" userId="d2669bce-f281-4dcb-b2b6-01568d8daf3a" providerId="ADAL" clId="{EF4DE29A-1D5A-40E7-AAEA-FEBB8B338BBB}" dt="2025-07-14T12:15:41.419" v="288" actId="3626"/>
        <pc:sldMkLst>
          <pc:docMk/>
          <pc:sldMk cId="801649840" sldId="257"/>
        </pc:sldMkLst>
      </pc:sldChg>
    </pc:docChg>
  </pc:docChgLst>
  <pc:docChgLst>
    <pc:chgData name="Panagiotis Papaeconomou" userId="d2669bce-f281-4dcb-b2b6-01568d8daf3a" providerId="ADAL" clId="{A7D7B9B9-7629-4B38-BD2B-ADCA3980CF9C}"/>
    <pc:docChg chg="custSel delSld modSld">
      <pc:chgData name="Panagiotis Papaeconomou" userId="d2669bce-f281-4dcb-b2b6-01568d8daf3a" providerId="ADAL" clId="{A7D7B9B9-7629-4B38-BD2B-ADCA3980CF9C}" dt="2025-08-11T07:45:17.726" v="667" actId="1076"/>
      <pc:docMkLst>
        <pc:docMk/>
      </pc:docMkLst>
      <pc:sldChg chg="addSp delSp modSp mod">
        <pc:chgData name="Panagiotis Papaeconomou" userId="d2669bce-f281-4dcb-b2b6-01568d8daf3a" providerId="ADAL" clId="{A7D7B9B9-7629-4B38-BD2B-ADCA3980CF9C}" dt="2025-08-11T07:45:17.726" v="667" actId="1076"/>
        <pc:sldMkLst>
          <pc:docMk/>
          <pc:sldMk cId="335608145" sldId="256"/>
        </pc:sldMkLst>
        <pc:spChg chg="del">
          <ac:chgData name="Panagiotis Papaeconomou" userId="d2669bce-f281-4dcb-b2b6-01568d8daf3a" providerId="ADAL" clId="{A7D7B9B9-7629-4B38-BD2B-ADCA3980CF9C}" dt="2025-08-11T05:11:44.654" v="18" actId="478"/>
          <ac:spMkLst>
            <pc:docMk/>
            <pc:sldMk cId="335608145" sldId="256"/>
            <ac:spMk id="4" creationId="{00000000-0000-0000-0000-000000000000}"/>
          </ac:spMkLst>
        </pc:spChg>
        <pc:spChg chg="del">
          <ac:chgData name="Panagiotis Papaeconomou" userId="d2669bce-f281-4dcb-b2b6-01568d8daf3a" providerId="ADAL" clId="{A7D7B9B9-7629-4B38-BD2B-ADCA3980CF9C}" dt="2025-08-11T05:11:46.981" v="19" actId="478"/>
          <ac:spMkLst>
            <pc:docMk/>
            <pc:sldMk cId="335608145" sldId="256"/>
            <ac:spMk id="6" creationId="{00000000-0000-0000-0000-000000000000}"/>
          </ac:spMkLst>
        </pc:spChg>
        <pc:spChg chg="del">
          <ac:chgData name="Panagiotis Papaeconomou" userId="d2669bce-f281-4dcb-b2b6-01568d8daf3a" providerId="ADAL" clId="{A7D7B9B9-7629-4B38-BD2B-ADCA3980CF9C}" dt="2025-08-11T05:11:49.237" v="20" actId="478"/>
          <ac:spMkLst>
            <pc:docMk/>
            <pc:sldMk cId="335608145" sldId="256"/>
            <ac:spMk id="7" creationId="{00000000-0000-0000-0000-000000000000}"/>
          </ac:spMkLst>
        </pc:spChg>
        <pc:spChg chg="del">
          <ac:chgData name="Panagiotis Papaeconomou" userId="d2669bce-f281-4dcb-b2b6-01568d8daf3a" providerId="ADAL" clId="{A7D7B9B9-7629-4B38-BD2B-ADCA3980CF9C}" dt="2025-08-11T05:11:41.629" v="17" actId="478"/>
          <ac:spMkLst>
            <pc:docMk/>
            <pc:sldMk cId="335608145" sldId="256"/>
            <ac:spMk id="8" creationId="{00000000-0000-0000-0000-000000000000}"/>
          </ac:spMkLst>
        </pc:spChg>
        <pc:spChg chg="del">
          <ac:chgData name="Panagiotis Papaeconomou" userId="d2669bce-f281-4dcb-b2b6-01568d8daf3a" providerId="ADAL" clId="{A7D7B9B9-7629-4B38-BD2B-ADCA3980CF9C}" dt="2025-08-11T05:11:15.074" v="15" actId="478"/>
          <ac:spMkLst>
            <pc:docMk/>
            <pc:sldMk cId="335608145" sldId="256"/>
            <ac:spMk id="9" creationId="{00000000-0000-0000-0000-000000000000}"/>
          </ac:spMkLst>
        </pc:spChg>
        <pc:spChg chg="del">
          <ac:chgData name="Panagiotis Papaeconomou" userId="d2669bce-f281-4dcb-b2b6-01568d8daf3a" providerId="ADAL" clId="{A7D7B9B9-7629-4B38-BD2B-ADCA3980CF9C}" dt="2025-08-11T05:11:54.347" v="23" actId="478"/>
          <ac:spMkLst>
            <pc:docMk/>
            <pc:sldMk cId="335608145" sldId="256"/>
            <ac:spMk id="17" creationId="{4F2DB209-E71B-24E4-02B6-544F2DB7A16B}"/>
          </ac:spMkLst>
        </pc:spChg>
        <pc:spChg chg="mod">
          <ac:chgData name="Panagiotis Papaeconomou" userId="d2669bce-f281-4dcb-b2b6-01568d8daf3a" providerId="ADAL" clId="{A7D7B9B9-7629-4B38-BD2B-ADCA3980CF9C}" dt="2025-08-11T05:12:55.150" v="43" actId="14100"/>
          <ac:spMkLst>
            <pc:docMk/>
            <pc:sldMk cId="335608145" sldId="256"/>
            <ac:spMk id="19" creationId="{00000000-0000-0000-0000-000000000000}"/>
          </ac:spMkLst>
        </pc:spChg>
        <pc:spChg chg="del">
          <ac:chgData name="Panagiotis Papaeconomou" userId="d2669bce-f281-4dcb-b2b6-01568d8daf3a" providerId="ADAL" clId="{A7D7B9B9-7629-4B38-BD2B-ADCA3980CF9C}" dt="2025-08-11T05:13:40.671" v="46" actId="478"/>
          <ac:spMkLst>
            <pc:docMk/>
            <pc:sldMk cId="335608145" sldId="256"/>
            <ac:spMk id="21" creationId="{00000000-0000-0000-0000-000000000000}"/>
          </ac:spMkLst>
        </pc:spChg>
        <pc:spChg chg="add mod">
          <ac:chgData name="Panagiotis Papaeconomou" userId="d2669bce-f281-4dcb-b2b6-01568d8daf3a" providerId="ADAL" clId="{A7D7B9B9-7629-4B38-BD2B-ADCA3980CF9C}" dt="2025-08-11T05:22:15.130" v="58" actId="20577"/>
          <ac:spMkLst>
            <pc:docMk/>
            <pc:sldMk cId="335608145" sldId="256"/>
            <ac:spMk id="25" creationId="{1F0000E1-E017-ECEA-CD46-AA60D33AD7EA}"/>
          </ac:spMkLst>
        </pc:spChg>
        <pc:spChg chg="add mod">
          <ac:chgData name="Panagiotis Papaeconomou" userId="d2669bce-f281-4dcb-b2b6-01568d8daf3a" providerId="ADAL" clId="{A7D7B9B9-7629-4B38-BD2B-ADCA3980CF9C}" dt="2025-08-11T05:22:25.792" v="65" actId="20577"/>
          <ac:spMkLst>
            <pc:docMk/>
            <pc:sldMk cId="335608145" sldId="256"/>
            <ac:spMk id="26" creationId="{1ED41A84-90FB-1622-6FDA-3E65D7842FF3}"/>
          </ac:spMkLst>
        </pc:spChg>
        <pc:spChg chg="del mod">
          <ac:chgData name="Panagiotis Papaeconomou" userId="d2669bce-f281-4dcb-b2b6-01568d8daf3a" providerId="ADAL" clId="{A7D7B9B9-7629-4B38-BD2B-ADCA3980CF9C}" dt="2025-08-11T05:11:52.109" v="21" actId="478"/>
          <ac:spMkLst>
            <pc:docMk/>
            <pc:sldMk cId="335608145" sldId="256"/>
            <ac:spMk id="32" creationId="{00000000-0000-0000-0000-000000000000}"/>
          </ac:spMkLst>
        </pc:spChg>
        <pc:spChg chg="del mod">
          <ac:chgData name="Panagiotis Papaeconomou" userId="d2669bce-f281-4dcb-b2b6-01568d8daf3a" providerId="ADAL" clId="{A7D7B9B9-7629-4B38-BD2B-ADCA3980CF9C}" dt="2025-08-11T05:11:57.671" v="26" actId="478"/>
          <ac:spMkLst>
            <pc:docMk/>
            <pc:sldMk cId="335608145" sldId="256"/>
            <ac:spMk id="35" creationId="{00000000-0000-0000-0000-000000000000}"/>
          </ac:spMkLst>
        </pc:spChg>
        <pc:spChg chg="del">
          <ac:chgData name="Panagiotis Papaeconomou" userId="d2669bce-f281-4dcb-b2b6-01568d8daf3a" providerId="ADAL" clId="{A7D7B9B9-7629-4B38-BD2B-ADCA3980CF9C}" dt="2025-08-11T05:11:56.567" v="25" actId="478"/>
          <ac:spMkLst>
            <pc:docMk/>
            <pc:sldMk cId="335608145" sldId="256"/>
            <ac:spMk id="36" creationId="{00000000-0000-0000-0000-000000000000}"/>
          </ac:spMkLst>
        </pc:spChg>
        <pc:spChg chg="del">
          <ac:chgData name="Panagiotis Papaeconomou" userId="d2669bce-f281-4dcb-b2b6-01568d8daf3a" providerId="ADAL" clId="{A7D7B9B9-7629-4B38-BD2B-ADCA3980CF9C}" dt="2025-08-11T05:11:58.702" v="27" actId="478"/>
          <ac:spMkLst>
            <pc:docMk/>
            <pc:sldMk cId="335608145" sldId="256"/>
            <ac:spMk id="38" creationId="{00000000-0000-0000-0000-000000000000}"/>
          </ac:spMkLst>
        </pc:spChg>
        <pc:spChg chg="del mod">
          <ac:chgData name="Panagiotis Papaeconomou" userId="d2669bce-f281-4dcb-b2b6-01568d8daf3a" providerId="ADAL" clId="{A7D7B9B9-7629-4B38-BD2B-ADCA3980CF9C}" dt="2025-08-11T05:12:00.869" v="29" actId="478"/>
          <ac:spMkLst>
            <pc:docMk/>
            <pc:sldMk cId="335608145" sldId="256"/>
            <ac:spMk id="40" creationId="{00000000-0000-0000-0000-000000000000}"/>
          </ac:spMkLst>
        </pc:spChg>
        <pc:spChg chg="del mod">
          <ac:chgData name="Panagiotis Papaeconomou" userId="d2669bce-f281-4dcb-b2b6-01568d8daf3a" providerId="ADAL" clId="{A7D7B9B9-7629-4B38-BD2B-ADCA3980CF9C}" dt="2025-08-11T05:11:53.246" v="22" actId="478"/>
          <ac:spMkLst>
            <pc:docMk/>
            <pc:sldMk cId="335608145" sldId="256"/>
            <ac:spMk id="41" creationId="{00000000-0000-0000-0000-000000000000}"/>
          </ac:spMkLst>
        </pc:spChg>
        <pc:spChg chg="del">
          <ac:chgData name="Panagiotis Papaeconomou" userId="d2669bce-f281-4dcb-b2b6-01568d8daf3a" providerId="ADAL" clId="{A7D7B9B9-7629-4B38-BD2B-ADCA3980CF9C}" dt="2025-08-11T05:11:04.938" v="9" actId="478"/>
          <ac:spMkLst>
            <pc:docMk/>
            <pc:sldMk cId="335608145" sldId="256"/>
            <ac:spMk id="42" creationId="{00000000-0000-0000-0000-000000000000}"/>
          </ac:spMkLst>
        </pc:spChg>
        <pc:spChg chg="mod">
          <ac:chgData name="Panagiotis Papaeconomou" userId="d2669bce-f281-4dcb-b2b6-01568d8daf3a" providerId="ADAL" clId="{A7D7B9B9-7629-4B38-BD2B-ADCA3980CF9C}" dt="2025-08-11T07:23:05.565" v="605" actId="20577"/>
          <ac:spMkLst>
            <pc:docMk/>
            <pc:sldMk cId="335608145" sldId="256"/>
            <ac:spMk id="43" creationId="{00000000-0000-0000-0000-000000000000}"/>
          </ac:spMkLst>
        </pc:spChg>
        <pc:spChg chg="add del mod">
          <ac:chgData name="Panagiotis Papaeconomou" userId="d2669bce-f281-4dcb-b2b6-01568d8daf3a" providerId="ADAL" clId="{A7D7B9B9-7629-4B38-BD2B-ADCA3980CF9C}" dt="2025-08-11T05:13:34.729" v="45" actId="478"/>
          <ac:spMkLst>
            <pc:docMk/>
            <pc:sldMk cId="335608145" sldId="256"/>
            <ac:spMk id="44" creationId="{7B32A969-122D-1FB9-AD36-95E22BFC9F99}"/>
          </ac:spMkLst>
        </pc:spChg>
        <pc:spChg chg="add mod">
          <ac:chgData name="Panagiotis Papaeconomou" userId="d2669bce-f281-4dcb-b2b6-01568d8daf3a" providerId="ADAL" clId="{A7D7B9B9-7629-4B38-BD2B-ADCA3980CF9C}" dt="2025-08-11T07:45:17.726" v="667" actId="1076"/>
          <ac:spMkLst>
            <pc:docMk/>
            <pc:sldMk cId="335608145" sldId="256"/>
            <ac:spMk id="45" creationId="{6C1D90CF-B69C-853E-10B2-B4EFC871A9A1}"/>
          </ac:spMkLst>
        </pc:spChg>
        <pc:spChg chg="del mod">
          <ac:chgData name="Panagiotis Papaeconomou" userId="d2669bce-f281-4dcb-b2b6-01568d8daf3a" providerId="ADAL" clId="{A7D7B9B9-7629-4B38-BD2B-ADCA3980CF9C}" dt="2025-08-11T05:11:12.293" v="14" actId="478"/>
          <ac:spMkLst>
            <pc:docMk/>
            <pc:sldMk cId="335608145" sldId="256"/>
            <ac:spMk id="48" creationId="{4154CB34-C227-B3E0-742C-3F7F9CF3A23A}"/>
          </ac:spMkLst>
        </pc:spChg>
        <pc:spChg chg="del">
          <ac:chgData name="Panagiotis Papaeconomou" userId="d2669bce-f281-4dcb-b2b6-01568d8daf3a" providerId="ADAL" clId="{A7D7B9B9-7629-4B38-BD2B-ADCA3980CF9C}" dt="2025-08-11T05:11:17.865" v="16" actId="478"/>
          <ac:spMkLst>
            <pc:docMk/>
            <pc:sldMk cId="335608145" sldId="256"/>
            <ac:spMk id="49" creationId="{DCC852A7-CED6-9C7E-789D-35B7173DE5C3}"/>
          </ac:spMkLst>
        </pc:spChg>
        <pc:graphicFrameChg chg="add mod modGraphic">
          <ac:chgData name="Panagiotis Papaeconomou" userId="d2669bce-f281-4dcb-b2b6-01568d8daf3a" providerId="ADAL" clId="{A7D7B9B9-7629-4B38-BD2B-ADCA3980CF9C}" dt="2025-08-11T07:22:23.640" v="587"/>
          <ac:graphicFrameMkLst>
            <pc:docMk/>
            <pc:sldMk cId="335608145" sldId="256"/>
            <ac:graphicFrameMk id="18" creationId="{FE38F1C9-CB87-3F66-792F-EB459A639226}"/>
          </ac:graphicFrameMkLst>
        </pc:graphicFrameChg>
        <pc:graphicFrameChg chg="del">
          <ac:chgData name="Panagiotis Papaeconomou" userId="d2669bce-f281-4dcb-b2b6-01568d8daf3a" providerId="ADAL" clId="{A7D7B9B9-7629-4B38-BD2B-ADCA3980CF9C}" dt="2025-08-11T05:10:56.283" v="0" actId="478"/>
          <ac:graphicFrameMkLst>
            <pc:docMk/>
            <pc:sldMk cId="335608145" sldId="256"/>
            <ac:graphicFrameMk id="22" creationId="{00000000-0000-0000-0000-000000000000}"/>
          </ac:graphicFrameMkLst>
        </pc:graphicFrameChg>
        <pc:graphicFrameChg chg="del">
          <ac:chgData name="Panagiotis Papaeconomou" userId="d2669bce-f281-4dcb-b2b6-01568d8daf3a" providerId="ADAL" clId="{A7D7B9B9-7629-4B38-BD2B-ADCA3980CF9C}" dt="2025-08-11T05:11:06.389" v="10" actId="478"/>
          <ac:graphicFrameMkLst>
            <pc:docMk/>
            <pc:sldMk cId="335608145" sldId="256"/>
            <ac:graphicFrameMk id="23" creationId="{00000000-0000-0000-0000-000000000000}"/>
          </ac:graphicFrameMkLst>
        </pc:graphicFrameChg>
        <pc:picChg chg="del">
          <ac:chgData name="Panagiotis Papaeconomou" userId="d2669bce-f281-4dcb-b2b6-01568d8daf3a" providerId="ADAL" clId="{A7D7B9B9-7629-4B38-BD2B-ADCA3980CF9C}" dt="2025-08-11T05:10:59.968" v="2" actId="478"/>
          <ac:picMkLst>
            <pc:docMk/>
            <pc:sldMk cId="335608145" sldId="256"/>
            <ac:picMk id="11" creationId="{00000000-0000-0000-0000-000000000000}"/>
          </ac:picMkLst>
        </pc:picChg>
        <pc:picChg chg="del">
          <ac:chgData name="Panagiotis Papaeconomou" userId="d2669bce-f281-4dcb-b2b6-01568d8daf3a" providerId="ADAL" clId="{A7D7B9B9-7629-4B38-BD2B-ADCA3980CF9C}" dt="2025-08-11T05:11:02.753" v="6" actId="478"/>
          <ac:picMkLst>
            <pc:docMk/>
            <pc:sldMk cId="335608145" sldId="256"/>
            <ac:picMk id="24" creationId="{00000000-0000-0000-0000-000000000000}"/>
          </ac:picMkLst>
        </pc:picChg>
        <pc:picChg chg="add mod">
          <ac:chgData name="Panagiotis Papaeconomou" userId="d2669bce-f281-4dcb-b2b6-01568d8daf3a" providerId="ADAL" clId="{A7D7B9B9-7629-4B38-BD2B-ADCA3980CF9C}" dt="2025-08-11T05:12:04.868" v="30"/>
          <ac:picMkLst>
            <pc:docMk/>
            <pc:sldMk cId="335608145" sldId="256"/>
            <ac:picMk id="27" creationId="{96468BCB-E8CC-BE45-2FD1-505E3B4E261B}"/>
          </ac:picMkLst>
        </pc:picChg>
        <pc:picChg chg="add mod">
          <ac:chgData name="Panagiotis Papaeconomou" userId="d2669bce-f281-4dcb-b2b6-01568d8daf3a" providerId="ADAL" clId="{A7D7B9B9-7629-4B38-BD2B-ADCA3980CF9C}" dt="2025-08-11T05:12:04.868" v="30"/>
          <ac:picMkLst>
            <pc:docMk/>
            <pc:sldMk cId="335608145" sldId="256"/>
            <ac:picMk id="28" creationId="{BDED31B4-B6A2-B3AC-6765-9FD4D9C695EC}"/>
          </ac:picMkLst>
        </pc:picChg>
        <pc:picChg chg="del">
          <ac:chgData name="Panagiotis Papaeconomou" userId="d2669bce-f281-4dcb-b2b6-01568d8daf3a" providerId="ADAL" clId="{A7D7B9B9-7629-4B38-BD2B-ADCA3980CF9C}" dt="2025-08-11T05:11:00.567" v="3" actId="478"/>
          <ac:picMkLst>
            <pc:docMk/>
            <pc:sldMk cId="335608145" sldId="256"/>
            <ac:picMk id="29" creationId="{00000000-0000-0000-0000-000000000000}"/>
          </ac:picMkLst>
        </pc:picChg>
        <pc:picChg chg="del">
          <ac:chgData name="Panagiotis Papaeconomou" userId="d2669bce-f281-4dcb-b2b6-01568d8daf3a" providerId="ADAL" clId="{A7D7B9B9-7629-4B38-BD2B-ADCA3980CF9C}" dt="2025-08-11T05:11:01.162" v="4" actId="478"/>
          <ac:picMkLst>
            <pc:docMk/>
            <pc:sldMk cId="335608145" sldId="256"/>
            <ac:picMk id="30" creationId="{00000000-0000-0000-0000-000000000000}"/>
          </ac:picMkLst>
        </pc:picChg>
        <pc:picChg chg="del">
          <ac:chgData name="Panagiotis Papaeconomou" userId="d2669bce-f281-4dcb-b2b6-01568d8daf3a" providerId="ADAL" clId="{A7D7B9B9-7629-4B38-BD2B-ADCA3980CF9C}" dt="2025-08-11T05:11:03.540" v="7" actId="478"/>
          <ac:picMkLst>
            <pc:docMk/>
            <pc:sldMk cId="335608145" sldId="256"/>
            <ac:picMk id="31" creationId="{00000000-0000-0000-0000-000000000000}"/>
          </ac:picMkLst>
        </pc:picChg>
        <pc:picChg chg="add mod">
          <ac:chgData name="Panagiotis Papaeconomou" userId="d2669bce-f281-4dcb-b2b6-01568d8daf3a" providerId="ADAL" clId="{A7D7B9B9-7629-4B38-BD2B-ADCA3980CF9C}" dt="2025-08-11T05:12:04.868" v="30"/>
          <ac:picMkLst>
            <pc:docMk/>
            <pc:sldMk cId="335608145" sldId="256"/>
            <ac:picMk id="34" creationId="{61900C7E-89B8-3C10-D34D-A6B7C630F95C}"/>
          </ac:picMkLst>
        </pc:picChg>
        <pc:picChg chg="add mod">
          <ac:chgData name="Panagiotis Papaeconomou" userId="d2669bce-f281-4dcb-b2b6-01568d8daf3a" providerId="ADAL" clId="{A7D7B9B9-7629-4B38-BD2B-ADCA3980CF9C}" dt="2025-08-11T05:12:04.868" v="30"/>
          <ac:picMkLst>
            <pc:docMk/>
            <pc:sldMk cId="335608145" sldId="256"/>
            <ac:picMk id="37" creationId="{600134C9-E42C-5EC3-DB47-E5DBC1754862}"/>
          </ac:picMkLst>
        </pc:picChg>
        <pc:picChg chg="del">
          <ac:chgData name="Panagiotis Papaeconomou" userId="d2669bce-f281-4dcb-b2b6-01568d8daf3a" providerId="ADAL" clId="{A7D7B9B9-7629-4B38-BD2B-ADCA3980CF9C}" dt="2025-08-11T05:11:01.890" v="5" actId="478"/>
          <ac:picMkLst>
            <pc:docMk/>
            <pc:sldMk cId="335608145" sldId="256"/>
            <ac:picMk id="39" creationId="{00000000-0000-0000-0000-000000000000}"/>
          </ac:picMkLst>
        </pc:picChg>
        <pc:picChg chg="del">
          <ac:chgData name="Panagiotis Papaeconomou" userId="d2669bce-f281-4dcb-b2b6-01568d8daf3a" providerId="ADAL" clId="{A7D7B9B9-7629-4B38-BD2B-ADCA3980CF9C}" dt="2025-08-11T05:10:59.367" v="1" actId="478"/>
          <ac:picMkLst>
            <pc:docMk/>
            <pc:sldMk cId="335608145" sldId="256"/>
            <ac:picMk id="47" creationId="{B3C3EB94-1518-BEBE-B6AF-6BD0EF1038B6}"/>
          </ac:picMkLst>
        </pc:picChg>
      </pc:sldChg>
      <pc:sldChg chg="del">
        <pc:chgData name="Panagiotis Papaeconomou" userId="d2669bce-f281-4dcb-b2b6-01568d8daf3a" providerId="ADAL" clId="{A7D7B9B9-7629-4B38-BD2B-ADCA3980CF9C}" dt="2025-08-11T05:15:57.637" v="52" actId="47"/>
        <pc:sldMkLst>
          <pc:docMk/>
          <pc:sldMk cId="801649840" sldId="25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11/08/2025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992644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11/08/2025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1634820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11/08/2025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3669092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11/08/2025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3835030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C5A5D6-270B-44B6-98CD-616EE6231ADC}" type="datetimeFigureOut">
              <a:rPr lang="en-GB" smtClean="0"/>
              <a:t>11/08/2025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2370665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C5A5D6-270B-44B6-98CD-616EE6231ADC}" type="datetimeFigureOut">
              <a:rPr lang="en-GB" smtClean="0"/>
              <a:t>11/08/2025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3852125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C5A5D6-270B-44B6-98CD-616EE6231ADC}" type="datetimeFigureOut">
              <a:rPr lang="en-GB" smtClean="0"/>
              <a:t>11/08/2025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1340196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C5A5D6-270B-44B6-98CD-616EE6231ADC}" type="datetimeFigureOut">
              <a:rPr lang="en-GB" smtClean="0"/>
              <a:t>11/08/2025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2279538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C5A5D6-270B-44B6-98CD-616EE6231ADC}" type="datetimeFigureOut">
              <a:rPr lang="en-GB" smtClean="0"/>
              <a:t>11/08/2025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240203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C5A5D6-270B-44B6-98CD-616EE6231ADC}" type="datetimeFigureOut">
              <a:rPr lang="en-GB" smtClean="0"/>
              <a:t>11/08/2025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4257860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C5A5D6-270B-44B6-98CD-616EE6231ADC}" type="datetimeFigureOut">
              <a:rPr lang="en-GB" smtClean="0"/>
              <a:t>11/08/2025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1714291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C5A5D6-270B-44B6-98CD-616EE6231ADC}" type="datetimeFigureOut">
              <a:rPr lang="en-GB" smtClean="0"/>
              <a:t>11/08/2025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9287F3-D8D8-4CC4-A283-5C5C78A80F30}" type="slidenum">
              <a:rPr lang="en-GB" smtClean="0"/>
              <a:t>‹#›</a:t>
            </a:fld>
            <a:endParaRPr lang="en-GB"/>
          </a:p>
        </p:txBody>
      </p:sp>
    </p:spTree>
    <p:extLst>
      <p:ext uri="{BB962C8B-B14F-4D97-AF65-F5344CB8AC3E}">
        <p14:creationId xmlns:p14="http://schemas.microsoft.com/office/powerpoint/2010/main" val="30367326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hyperlink" Target="https://b2b.multitech.com.cy/en" TargetMode="External"/><Relationship Id="rId7"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2.png"/><Relationship Id="rId4" Type="http://schemas.openxmlformats.org/officeDocument/2006/relationships/hyperlink" Target="https://b2b.multitech.com.cy/en/user/register" TargetMode="External"/><Relationship Id="rId9"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p:cNvSpPr/>
          <p:nvPr/>
        </p:nvSpPr>
        <p:spPr>
          <a:xfrm>
            <a:off x="-12707" y="-8747"/>
            <a:ext cx="9918707" cy="37848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8522167" y="14673"/>
            <a:ext cx="1383833" cy="230832"/>
          </a:xfrm>
          <a:prstGeom prst="rect">
            <a:avLst/>
          </a:prstGeom>
          <a:noFill/>
        </p:spPr>
        <p:txBody>
          <a:bodyPr wrap="square" rtlCol="0">
            <a:spAutoFit/>
          </a:bodyPr>
          <a:lstStyle/>
          <a:p>
            <a:pPr algn="r"/>
            <a:r>
              <a:rPr lang="en-US" sz="900" b="1" dirty="0"/>
              <a:t>Retail File August 2025</a:t>
            </a:r>
          </a:p>
        </p:txBody>
      </p:sp>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4436" y="22997"/>
            <a:ext cx="1342768" cy="334792"/>
          </a:xfrm>
          <a:prstGeom prst="rect">
            <a:avLst/>
          </a:prstGeom>
        </p:spPr>
      </p:pic>
      <p:sp>
        <p:nvSpPr>
          <p:cNvPr id="43" name="TextBox 42"/>
          <p:cNvSpPr txBox="1"/>
          <p:nvPr/>
        </p:nvSpPr>
        <p:spPr>
          <a:xfrm>
            <a:off x="6318819" y="160628"/>
            <a:ext cx="3610465" cy="223138"/>
          </a:xfrm>
          <a:prstGeom prst="rect">
            <a:avLst/>
          </a:prstGeom>
          <a:noFill/>
        </p:spPr>
        <p:txBody>
          <a:bodyPr wrap="square" rtlCol="0">
            <a:spAutoFit/>
          </a:bodyPr>
          <a:lstStyle/>
          <a:p>
            <a:pPr algn="r"/>
            <a:r>
              <a:rPr lang="en-US" sz="850" b="1" dirty="0">
                <a:solidFill>
                  <a:srgbClr val="FF0000"/>
                </a:solidFill>
              </a:rPr>
              <a:t>Special Offers are valid until 17.08 or until stock lasts.</a:t>
            </a:r>
            <a:endParaRPr lang="en-GB" sz="850" b="1" dirty="0">
              <a:solidFill>
                <a:srgbClr val="FF0000"/>
              </a:solidFill>
            </a:endParaRPr>
          </a:p>
        </p:txBody>
      </p:sp>
      <p:sp>
        <p:nvSpPr>
          <p:cNvPr id="3" name="Rectangle 7">
            <a:extLst>
              <a:ext uri="{FF2B5EF4-FFF2-40B4-BE49-F238E27FC236}">
                <a16:creationId xmlns:a16="http://schemas.microsoft.com/office/drawing/2014/main" id="{3F83B074-CB12-682E-4FE8-6264C2B34F2E}"/>
              </a:ext>
            </a:extLst>
          </p:cNvPr>
          <p:cNvSpPr/>
          <p:nvPr/>
        </p:nvSpPr>
        <p:spPr>
          <a:xfrm>
            <a:off x="0" y="6321208"/>
            <a:ext cx="9906000" cy="536791"/>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3BEE43AA-F01F-7E80-48DC-4D95D9FDBE72}"/>
              </a:ext>
            </a:extLst>
          </p:cNvPr>
          <p:cNvSpPr txBox="1"/>
          <p:nvPr/>
        </p:nvSpPr>
        <p:spPr>
          <a:xfrm>
            <a:off x="7080759" y="6398882"/>
            <a:ext cx="1448664" cy="369332"/>
          </a:xfrm>
          <a:prstGeom prst="rect">
            <a:avLst/>
          </a:prstGeom>
          <a:noFill/>
        </p:spPr>
        <p:txBody>
          <a:bodyPr wrap="square">
            <a:spAutoFit/>
          </a:bodyPr>
          <a:lstStyle/>
          <a:p>
            <a:pPr algn="ctr">
              <a:defRPr/>
            </a:pPr>
            <a:r>
              <a:rPr lang="en-US" sz="600" dirty="0">
                <a:latin typeface="Calibri" panose="020F0502020204030204" pitchFamily="34" charset="0"/>
                <a:ea typeface="Calibri" panose="020F0502020204030204" pitchFamily="34" charset="0"/>
                <a:cs typeface="Calibri" panose="020F0502020204030204" pitchFamily="34" charset="0"/>
              </a:rPr>
              <a:t>A.T Multitech Corporation  Ltd</a:t>
            </a:r>
          </a:p>
          <a:p>
            <a:pPr algn="ctr">
              <a:defRPr/>
            </a:pPr>
            <a:r>
              <a:rPr lang="en-US" sz="600" b="1" dirty="0">
                <a:latin typeface="Calibri" panose="020F0502020204030204" pitchFamily="34" charset="0"/>
                <a:ea typeface="Calibri" panose="020F0502020204030204" pitchFamily="34" charset="0"/>
                <a:cs typeface="Calibri" panose="020F0502020204030204" pitchFamily="34" charset="0"/>
              </a:rPr>
              <a:t>ASUS Authorized Distributor </a:t>
            </a:r>
            <a:endParaRPr lang="el-GR" sz="600" b="1" dirty="0">
              <a:latin typeface="Calibri" panose="020F0502020204030204" pitchFamily="34" charset="0"/>
              <a:ea typeface="Calibri" panose="020F0502020204030204" pitchFamily="34" charset="0"/>
              <a:cs typeface="Calibri" panose="020F0502020204030204" pitchFamily="34" charset="0"/>
            </a:endParaRPr>
          </a:p>
          <a:p>
            <a:pPr algn="ctr"/>
            <a:r>
              <a:rPr lang="en-US" sz="600" dirty="0">
                <a:latin typeface="Calibri" panose="020F0502020204030204" pitchFamily="34" charset="0"/>
                <a:cs typeface="Calibri" panose="020F0502020204030204" pitchFamily="34" charset="0"/>
              </a:rPr>
              <a:t>www.multitech.com.cy</a:t>
            </a:r>
            <a:endParaRPr lang="en-US" sz="600" dirty="0">
              <a:latin typeface="Calibri" panose="020F0502020204030204" pitchFamily="34" charset="0"/>
              <a:ea typeface="Calibri" panose="020F0502020204030204" pitchFamily="34" charset="0"/>
              <a:cs typeface="Calibri" panose="020F0502020204030204" pitchFamily="34" charset="0"/>
            </a:endParaRPr>
          </a:p>
        </p:txBody>
      </p:sp>
      <p:sp>
        <p:nvSpPr>
          <p:cNvPr id="13" name="Rectangle 9">
            <a:extLst>
              <a:ext uri="{FF2B5EF4-FFF2-40B4-BE49-F238E27FC236}">
                <a16:creationId xmlns:a16="http://schemas.microsoft.com/office/drawing/2014/main" id="{E03759CC-ABD8-3CB1-9A0D-757E39C57FF3}"/>
              </a:ext>
            </a:extLst>
          </p:cNvPr>
          <p:cNvSpPr/>
          <p:nvPr/>
        </p:nvSpPr>
        <p:spPr>
          <a:xfrm>
            <a:off x="5897792" y="6410864"/>
            <a:ext cx="1318048" cy="369332"/>
          </a:xfrm>
          <a:prstGeom prst="rect">
            <a:avLst/>
          </a:prstGeom>
          <a:noFill/>
        </p:spPr>
        <p:txBody>
          <a:bodyPr wrap="square">
            <a:spAutoFit/>
          </a:bodyPr>
          <a:lstStyle/>
          <a:p>
            <a:pPr algn="ctr"/>
            <a:r>
              <a:rPr lang="en-US" sz="600" dirty="0">
                <a:latin typeface="Calibri" panose="020F0502020204030204" pitchFamily="34" charset="0"/>
                <a:cs typeface="Calibri" panose="020F0502020204030204" pitchFamily="34" charset="0"/>
              </a:rPr>
              <a:t>Call now on: 22-711300 </a:t>
            </a:r>
          </a:p>
          <a:p>
            <a:pPr algn="ctr"/>
            <a:r>
              <a:rPr lang="en-US" sz="600" dirty="0">
                <a:latin typeface="Calibri" panose="020F0502020204030204" pitchFamily="34" charset="0"/>
                <a:cs typeface="Calibri" panose="020F0502020204030204" pitchFamily="34" charset="0"/>
              </a:rPr>
              <a:t>Mail on: </a:t>
            </a:r>
          </a:p>
          <a:p>
            <a:pPr algn="ctr"/>
            <a:r>
              <a:rPr lang="en-US" sz="600" dirty="0">
                <a:latin typeface="Calibri" panose="020F0502020204030204" pitchFamily="34" charset="0"/>
                <a:cs typeface="Calibri" panose="020F0502020204030204" pitchFamily="34" charset="0"/>
              </a:rPr>
              <a:t>orders@multitech.com.cy</a:t>
            </a:r>
          </a:p>
        </p:txBody>
      </p:sp>
      <p:sp>
        <p:nvSpPr>
          <p:cNvPr id="14" name="Rectangle 10">
            <a:extLst>
              <a:ext uri="{FF2B5EF4-FFF2-40B4-BE49-F238E27FC236}">
                <a16:creationId xmlns:a16="http://schemas.microsoft.com/office/drawing/2014/main" id="{5C245DC6-FEB2-6DE0-1531-C6F152A1CA01}"/>
              </a:ext>
            </a:extLst>
          </p:cNvPr>
          <p:cNvSpPr/>
          <p:nvPr/>
        </p:nvSpPr>
        <p:spPr>
          <a:xfrm>
            <a:off x="99632" y="6312140"/>
            <a:ext cx="3219066"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Calibri" panose="020F0502020204030204" pitchFamily="34" charset="0"/>
                <a:cs typeface="Calibri" panose="020F0502020204030204"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Calibri" panose="020F0502020204030204" pitchFamily="34" charset="0"/>
                <a:cs typeface="Calibri" panose="020F0502020204030204" pitchFamily="34" charset="0"/>
              </a:rPr>
              <a:t>Products' warranty is the warranty given by the manufacturer.</a:t>
            </a:r>
            <a:r>
              <a:rPr lang="en-GB" sz="600" dirty="0">
                <a:latin typeface="Calibri" panose="020F0502020204030204" pitchFamily="34" charset="0"/>
                <a:cs typeface="Calibri" panose="020F0502020204030204" pitchFamily="34" charset="0"/>
              </a:rPr>
              <a:t>  VAT is not included</a:t>
            </a:r>
          </a:p>
        </p:txBody>
      </p:sp>
      <p:sp>
        <p:nvSpPr>
          <p:cNvPr id="15" name="Rectangle 11">
            <a:extLst>
              <a:ext uri="{FF2B5EF4-FFF2-40B4-BE49-F238E27FC236}">
                <a16:creationId xmlns:a16="http://schemas.microsoft.com/office/drawing/2014/main" id="{51B88523-E8C1-2DEB-C529-E9E82E8FEFC6}"/>
              </a:ext>
            </a:extLst>
          </p:cNvPr>
          <p:cNvSpPr/>
          <p:nvPr/>
        </p:nvSpPr>
        <p:spPr>
          <a:xfrm>
            <a:off x="3452410" y="6358306"/>
            <a:ext cx="2545123"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b="1" dirty="0">
                <a:latin typeface="Calibri" panose="020F0502020204030204" pitchFamily="34" charset="0"/>
                <a:cs typeface="Calibri" panose="020F0502020204030204" pitchFamily="34" charset="0"/>
              </a:rPr>
              <a:t>Multitech b2b </a:t>
            </a:r>
            <a:r>
              <a:rPr lang="en-US" sz="600" dirty="0">
                <a:latin typeface="Calibri" panose="020F0502020204030204" pitchFamily="34" charset="0"/>
                <a:cs typeface="Calibri" panose="020F0502020204030204" pitchFamily="34" charset="0"/>
              </a:rPr>
              <a:t>Place your order on: </a:t>
            </a:r>
            <a:r>
              <a:rPr lang="en-US" sz="600" dirty="0">
                <a:solidFill>
                  <a:srgbClr val="0070C0"/>
                </a:solidFill>
                <a:latin typeface="Calibri" panose="020F0502020204030204" pitchFamily="34" charset="0"/>
                <a:cs typeface="Calibri" panose="020F0502020204030204" pitchFamily="34" charset="0"/>
                <a:hlinkClick r:id="rId3"/>
              </a:rPr>
              <a:t>https://b2b.multitech.com.cy/en</a:t>
            </a:r>
            <a:r>
              <a:rPr lang="en-US" sz="600" dirty="0">
                <a:solidFill>
                  <a:srgbClr val="0070C0"/>
                </a:solidFill>
                <a:latin typeface="Calibri" panose="020F0502020204030204" pitchFamily="34" charset="0"/>
                <a:cs typeface="Calibri" panose="020F0502020204030204" pitchFamily="34" charset="0"/>
              </a:rPr>
              <a:t> </a:t>
            </a:r>
            <a:r>
              <a:rPr lang="en-GB" sz="600" dirty="0">
                <a:latin typeface="Calibri" panose="020F0502020204030204" pitchFamily="34" charset="0"/>
                <a:cs typeface="Calibri" panose="020F0502020204030204" pitchFamily="34" charset="0"/>
              </a:rPr>
              <a:t>Click on any item part number for more specs and place your order online. </a:t>
            </a:r>
            <a:endParaRPr lang="el-GR" sz="600" dirty="0">
              <a:latin typeface="Calibri" panose="020F0502020204030204" pitchFamily="34" charset="0"/>
              <a:cs typeface="Calibri" panose="020F0502020204030204" pitchFamily="34" charset="0"/>
            </a:endParaRPr>
          </a:p>
          <a:p>
            <a:r>
              <a:rPr lang="en-US" sz="600" dirty="0">
                <a:latin typeface="Calibri" panose="020F0502020204030204" pitchFamily="34" charset="0"/>
                <a:cs typeface="Calibri" panose="020F0502020204030204" pitchFamily="34" charset="0"/>
              </a:rPr>
              <a:t>In case you don’t have an account yet please register in the below link </a:t>
            </a:r>
            <a:r>
              <a:rPr lang="el-GR" sz="600" u="sng" dirty="0">
                <a:solidFill>
                  <a:srgbClr val="0070C0"/>
                </a:solidFill>
                <a:latin typeface="Calibri" panose="020F0502020204030204" pitchFamily="34" charset="0"/>
                <a:cs typeface="Calibri" panose="020F0502020204030204" pitchFamily="34" charset="0"/>
                <a:hlinkClick r:id="rId4"/>
              </a:rPr>
              <a:t>https://b2b.multitech.com.cy/en/user/register</a:t>
            </a:r>
            <a:endParaRPr lang="en-GB" sz="600" u="sng" dirty="0">
              <a:solidFill>
                <a:srgbClr val="0070C0"/>
              </a:solidFill>
              <a:latin typeface="Calibri" panose="020F0502020204030204" pitchFamily="34" charset="0"/>
              <a:cs typeface="Calibri" panose="020F0502020204030204" pitchFamily="34" charset="0"/>
            </a:endParaRPr>
          </a:p>
        </p:txBody>
      </p:sp>
      <p:pic>
        <p:nvPicPr>
          <p:cNvPr id="16" name="Picture 12">
            <a:extLst>
              <a:ext uri="{FF2B5EF4-FFF2-40B4-BE49-F238E27FC236}">
                <a16:creationId xmlns:a16="http://schemas.microsoft.com/office/drawing/2014/main" id="{79E33B5E-8A76-437D-12FE-DD9497364406}"/>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522167" y="6304505"/>
            <a:ext cx="1237427" cy="582049"/>
          </a:xfrm>
          <a:prstGeom prst="rect">
            <a:avLst/>
          </a:prstGeom>
        </p:spPr>
      </p:pic>
      <p:sp>
        <p:nvSpPr>
          <p:cNvPr id="2" name="Rectangle 11">
            <a:extLst>
              <a:ext uri="{FF2B5EF4-FFF2-40B4-BE49-F238E27FC236}">
                <a16:creationId xmlns:a16="http://schemas.microsoft.com/office/drawing/2014/main" id="{66B23153-9092-F743-2F50-9A36E8329599}"/>
              </a:ext>
            </a:extLst>
          </p:cNvPr>
          <p:cNvSpPr/>
          <p:nvPr/>
        </p:nvSpPr>
        <p:spPr>
          <a:xfrm>
            <a:off x="0" y="6321208"/>
            <a:ext cx="9906000" cy="53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36">
            <a:extLst>
              <a:ext uri="{FF2B5EF4-FFF2-40B4-BE49-F238E27FC236}">
                <a16:creationId xmlns:a16="http://schemas.microsoft.com/office/drawing/2014/main" id="{EF78A751-CCC2-CA1F-BFF5-3455BAFB52C9}"/>
              </a:ext>
            </a:extLst>
          </p:cNvPr>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p>
          <a:p>
            <a:pPr algn="ctr"/>
            <a:r>
              <a:rPr lang="en-US" sz="600" dirty="0">
                <a:latin typeface="HP Simplified" panose="020B0604020204020204" pitchFamily="34" charset="0"/>
                <a:cs typeface="Calibri" pitchFamily="34" charset="0"/>
              </a:rPr>
              <a:t>Mail on</a:t>
            </a:r>
            <a:r>
              <a:rPr lang="en-US" sz="700" dirty="0">
                <a:latin typeface="HP Simplified" panose="020B0604020204020204" pitchFamily="34" charset="0"/>
                <a:cs typeface="Calibri" pitchFamily="34" charset="0"/>
              </a:rPr>
              <a:t>: </a:t>
            </a:r>
          </a:p>
        </p:txBody>
      </p:sp>
      <p:sp>
        <p:nvSpPr>
          <p:cNvPr id="12" name="Rectangle 43">
            <a:extLst>
              <a:ext uri="{FF2B5EF4-FFF2-40B4-BE49-F238E27FC236}">
                <a16:creationId xmlns:a16="http://schemas.microsoft.com/office/drawing/2014/main" id="{65E4E46A-2333-8EDC-162A-A763C236D16E}"/>
              </a:ext>
            </a:extLst>
          </p:cNvPr>
          <p:cNvSpPr/>
          <p:nvPr/>
        </p:nvSpPr>
        <p:spPr>
          <a:xfrm>
            <a:off x="6709033" y="6312604"/>
            <a:ext cx="3223772"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graphicFrame>
        <p:nvGraphicFramePr>
          <p:cNvPr id="18" name="Πίνακας 17">
            <a:extLst>
              <a:ext uri="{FF2B5EF4-FFF2-40B4-BE49-F238E27FC236}">
                <a16:creationId xmlns:a16="http://schemas.microsoft.com/office/drawing/2014/main" id="{FE38F1C9-CB87-3F66-792F-EB459A639226}"/>
              </a:ext>
            </a:extLst>
          </p:cNvPr>
          <p:cNvGraphicFramePr>
            <a:graphicFrameLocks noGrp="1"/>
          </p:cNvGraphicFramePr>
          <p:nvPr>
            <p:extLst>
              <p:ext uri="{D42A27DB-BD31-4B8C-83A1-F6EECF244321}">
                <p14:modId xmlns:p14="http://schemas.microsoft.com/office/powerpoint/2010/main" val="2507131707"/>
              </p:ext>
            </p:extLst>
          </p:nvPr>
        </p:nvGraphicFramePr>
        <p:xfrm>
          <a:off x="0" y="366857"/>
          <a:ext cx="9906000" cy="5962894"/>
        </p:xfrm>
        <a:graphic>
          <a:graphicData uri="http://schemas.openxmlformats.org/drawingml/2006/table">
            <a:tbl>
              <a:tblPr firstRow="1" bandRow="1">
                <a:tableStyleId>{5940675A-B579-460E-94D1-54222C63F5DA}</a:tableStyleId>
              </a:tblPr>
              <a:tblGrid>
                <a:gridCol w="4953000">
                  <a:extLst>
                    <a:ext uri="{9D8B030D-6E8A-4147-A177-3AD203B41FA5}">
                      <a16:colId xmlns:a16="http://schemas.microsoft.com/office/drawing/2014/main" val="4750014"/>
                    </a:ext>
                  </a:extLst>
                </a:gridCol>
                <a:gridCol w="4953000">
                  <a:extLst>
                    <a:ext uri="{9D8B030D-6E8A-4147-A177-3AD203B41FA5}">
                      <a16:colId xmlns:a16="http://schemas.microsoft.com/office/drawing/2014/main" val="856521609"/>
                    </a:ext>
                  </a:extLst>
                </a:gridCol>
              </a:tblGrid>
              <a:tr h="5962894">
                <a:tc>
                  <a:txBody>
                    <a:bodyPr/>
                    <a:lstStyle/>
                    <a:p>
                      <a:endParaRPr lang="en-CY" dirty="0"/>
                    </a:p>
                  </a:txBody>
                  <a:tcPr>
                    <a:gradFill>
                      <a:gsLst>
                        <a:gs pos="78000">
                          <a:schemeClr val="bg1"/>
                        </a:gs>
                        <a:gs pos="100000">
                          <a:schemeClr val="bg1">
                            <a:lumMod val="65000"/>
                          </a:schemeClr>
                        </a:gs>
                        <a:gs pos="14000">
                          <a:schemeClr val="bg1"/>
                        </a:gs>
                        <a:gs pos="0">
                          <a:schemeClr val="bg1">
                            <a:lumMod val="65000"/>
                          </a:schemeClr>
                        </a:gs>
                      </a:gsLst>
                      <a:lin ang="0" scaled="1"/>
                    </a:gradFill>
                  </a:tcPr>
                </a:tc>
                <a:tc>
                  <a:txBody>
                    <a:bodyPr/>
                    <a:lstStyle/>
                    <a:p>
                      <a:endParaRPr lang="en-CY" dirty="0"/>
                    </a:p>
                  </a:txBody>
                  <a:tcPr>
                    <a:gradFill>
                      <a:gsLst>
                        <a:gs pos="0">
                          <a:schemeClr val="bg1">
                            <a:lumMod val="65000"/>
                          </a:schemeClr>
                        </a:gs>
                        <a:gs pos="11000">
                          <a:schemeClr val="bg1"/>
                        </a:gs>
                        <a:gs pos="82000">
                          <a:schemeClr val="bg1"/>
                        </a:gs>
                        <a:gs pos="100000">
                          <a:schemeClr val="bg1">
                            <a:lumMod val="65000"/>
                          </a:schemeClr>
                        </a:gs>
                      </a:gsLst>
                      <a:lin ang="0" scaled="1"/>
                    </a:gradFill>
                  </a:tcPr>
                </a:tc>
                <a:extLst>
                  <a:ext uri="{0D108BD9-81ED-4DB2-BD59-A6C34878D82A}">
                    <a16:rowId xmlns:a16="http://schemas.microsoft.com/office/drawing/2014/main" val="3956949239"/>
                  </a:ext>
                </a:extLst>
              </a:tr>
            </a:tbl>
          </a:graphicData>
        </a:graphic>
      </p:graphicFrame>
      <p:sp>
        <p:nvSpPr>
          <p:cNvPr id="25" name="TextBox 24">
            <a:extLst>
              <a:ext uri="{FF2B5EF4-FFF2-40B4-BE49-F238E27FC236}">
                <a16:creationId xmlns:a16="http://schemas.microsoft.com/office/drawing/2014/main" id="{1F0000E1-E017-ECEA-CD46-AA60D33AD7EA}"/>
              </a:ext>
            </a:extLst>
          </p:cNvPr>
          <p:cNvSpPr txBox="1"/>
          <p:nvPr/>
        </p:nvSpPr>
        <p:spPr>
          <a:xfrm>
            <a:off x="644458" y="5494171"/>
            <a:ext cx="3877091" cy="707886"/>
          </a:xfrm>
          <a:prstGeom prst="rect">
            <a:avLst/>
          </a:prstGeom>
          <a:noFill/>
        </p:spPr>
        <p:txBody>
          <a:bodyPr wrap="square" rtlCol="0">
            <a:spAutoFit/>
          </a:bodyPr>
          <a:lstStyle/>
          <a:p>
            <a:r>
              <a:rPr lang="en-US" sz="800" b="1" dirty="0">
                <a:solidFill>
                  <a:srgbClr val="0070C0"/>
                </a:solidFill>
              </a:rPr>
              <a:t>90NR0JF7-M00EK0</a:t>
            </a:r>
            <a:r>
              <a:rPr lang="en-US" sz="800" dirty="0"/>
              <a:t> ASUS NOTEBOOK TUF A15 GAMING, FA506NC-HN003W, AMD RYZEN 5 7535HS 3.3-4.55GHz/19MB,6C, 16GB,512GB SSD M.2 </a:t>
            </a:r>
            <a:r>
              <a:rPr lang="en-US" sz="800" dirty="0" err="1"/>
              <a:t>NVMe</a:t>
            </a:r>
            <a:r>
              <a:rPr lang="en-US" sz="800" dirty="0"/>
              <a:t> PCIe4,NVIDIA RTX 3050 4GB, 15.6'' FHD 1920x1080 144Hz 250NITS,RGB KB,WIFI6,BT,LAN,USB-C,USB-A,HDMI,WIN 11 HOME,2YW,BLACK </a:t>
            </a:r>
            <a:r>
              <a:rPr lang="en-US" sz="800" b="1" dirty="0">
                <a:solidFill>
                  <a:srgbClr val="FF0000"/>
                </a:solidFill>
              </a:rPr>
              <a:t>988</a:t>
            </a:r>
            <a:r>
              <a:rPr lang="el-GR" sz="800" b="1" dirty="0">
                <a:solidFill>
                  <a:srgbClr val="FF0000"/>
                </a:solidFill>
              </a:rPr>
              <a:t>€</a:t>
            </a:r>
            <a:endParaRPr lang="en-CY" sz="800" b="1" dirty="0">
              <a:solidFill>
                <a:srgbClr val="FF0000"/>
              </a:solidFill>
            </a:endParaRPr>
          </a:p>
          <a:p>
            <a:endParaRPr lang="en-CY" sz="800" dirty="0"/>
          </a:p>
        </p:txBody>
      </p:sp>
      <p:sp>
        <p:nvSpPr>
          <p:cNvPr id="26" name="TextBox 25">
            <a:extLst>
              <a:ext uri="{FF2B5EF4-FFF2-40B4-BE49-F238E27FC236}">
                <a16:creationId xmlns:a16="http://schemas.microsoft.com/office/drawing/2014/main" id="{1ED41A84-90FB-1622-6FDA-3E65D7842FF3}"/>
              </a:ext>
            </a:extLst>
          </p:cNvPr>
          <p:cNvSpPr txBox="1"/>
          <p:nvPr/>
        </p:nvSpPr>
        <p:spPr>
          <a:xfrm>
            <a:off x="5468112" y="5495441"/>
            <a:ext cx="3931920" cy="584775"/>
          </a:xfrm>
          <a:prstGeom prst="rect">
            <a:avLst/>
          </a:prstGeom>
          <a:noFill/>
        </p:spPr>
        <p:txBody>
          <a:bodyPr wrap="square" rtlCol="0">
            <a:spAutoFit/>
          </a:bodyPr>
          <a:lstStyle/>
          <a:p>
            <a:r>
              <a:rPr lang="en-US" sz="800" b="1" dirty="0">
                <a:solidFill>
                  <a:schemeClr val="accent5"/>
                </a:solidFill>
              </a:rPr>
              <a:t>90NR0MU3-M006Y0</a:t>
            </a:r>
            <a:r>
              <a:rPr lang="el-GR" sz="800" b="1" dirty="0">
                <a:solidFill>
                  <a:schemeClr val="accent5"/>
                </a:solidFill>
              </a:rPr>
              <a:t> </a:t>
            </a:r>
            <a:r>
              <a:rPr lang="en-US" sz="800" dirty="0"/>
              <a:t>ASUS NOTEBOOK TUF A16 GAMING, FA607NU-RL051W, AMD RYZEN 5 7535HS 3.3-4.55GHz/19MB, 6C, 16GB, 512GB M.2 </a:t>
            </a:r>
            <a:r>
              <a:rPr lang="en-US" sz="800" dirty="0" err="1"/>
              <a:t>NVMe</a:t>
            </a:r>
            <a:r>
              <a:rPr lang="en-US" sz="800" dirty="0"/>
              <a:t> PCIe3, NVIDIA RTX 4050 6GB, 16'' WUXGA FHD+ 144Hz 300NITS,RGB KB,WIFI6,BT,LAN,USB-A,USB-C,USB4,HDMI,WIN 11 HOME, 2YW, GREY</a:t>
            </a:r>
            <a:r>
              <a:rPr lang="el-GR" sz="800" dirty="0"/>
              <a:t> </a:t>
            </a:r>
            <a:r>
              <a:rPr lang="en-US" sz="800" b="1" dirty="0">
                <a:solidFill>
                  <a:srgbClr val="FF0000"/>
                </a:solidFill>
              </a:rPr>
              <a:t>1069</a:t>
            </a:r>
            <a:r>
              <a:rPr lang="el-GR" sz="800" b="1" dirty="0">
                <a:solidFill>
                  <a:srgbClr val="FF0000"/>
                </a:solidFill>
              </a:rPr>
              <a:t>€</a:t>
            </a:r>
            <a:endParaRPr lang="en-CY" sz="800" b="1" dirty="0">
              <a:solidFill>
                <a:srgbClr val="FF0000"/>
              </a:solidFill>
            </a:endParaRPr>
          </a:p>
        </p:txBody>
      </p:sp>
      <p:pic>
        <p:nvPicPr>
          <p:cNvPr id="27" name="Εικόνα 26" descr="Εικόνα που περιέχει υπολογιστής, φορητός υπολογιστής, Netbook, εξάρτημα υπολογιστή&#10;&#10;Το περιεχόμενο που δημιουργείται από AI ενδέχεται να είναι εσφαλμένο.">
            <a:extLst>
              <a:ext uri="{FF2B5EF4-FFF2-40B4-BE49-F238E27FC236}">
                <a16:creationId xmlns:a16="http://schemas.microsoft.com/office/drawing/2014/main" id="{96468BCB-E8CC-BE45-2FD1-505E3B4E261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17120" y="647589"/>
            <a:ext cx="3197439" cy="2321687"/>
          </a:xfrm>
          <a:prstGeom prst="rect">
            <a:avLst/>
          </a:prstGeom>
        </p:spPr>
      </p:pic>
      <p:pic>
        <p:nvPicPr>
          <p:cNvPr id="28" name="Εικόνα 27" descr="Εικόνα που περιέχει φορητός υπολογιστής, συσκευή εξόδου, υπολογιστής, ηλεκτρονική συσκευή&#10;&#10;Το περιεχόμενο που δημιουργείται από AI ενδέχεται να είναι εσφαλμένο.">
            <a:extLst>
              <a:ext uri="{FF2B5EF4-FFF2-40B4-BE49-F238E27FC236}">
                <a16:creationId xmlns:a16="http://schemas.microsoft.com/office/drawing/2014/main" id="{BDED31B4-B6A2-B3AC-6765-9FD4D9C695E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470409" y="2880765"/>
            <a:ext cx="3490860" cy="2444496"/>
          </a:xfrm>
          <a:prstGeom prst="rect">
            <a:avLst/>
          </a:prstGeom>
          <a:gradFill>
            <a:gsLst>
              <a:gs pos="0">
                <a:srgbClr val="FFC000"/>
              </a:gs>
              <a:gs pos="0">
                <a:schemeClr val="bg1"/>
              </a:gs>
            </a:gsLst>
            <a:lin ang="0" scaled="1"/>
          </a:gradFill>
        </p:spPr>
      </p:pic>
      <p:pic>
        <p:nvPicPr>
          <p:cNvPr id="34" name="Εικόνα 33" descr="Εικόνα που περιέχει υπολογιστής, πλήκτρο διαστήματος, εξάρτημα υπολογιστή, υλικό υπολογιστή&#10;&#10;Το περιεχόμενο που δημιουργείται από AI ενδέχεται να είναι εσφαλμένο.">
            <a:extLst>
              <a:ext uri="{FF2B5EF4-FFF2-40B4-BE49-F238E27FC236}">
                <a16:creationId xmlns:a16="http://schemas.microsoft.com/office/drawing/2014/main" id="{61900C7E-89B8-3C10-D34D-A6B7C630F95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1516" y="647589"/>
            <a:ext cx="2842452" cy="2273962"/>
          </a:xfrm>
          <a:prstGeom prst="rect">
            <a:avLst/>
          </a:prstGeom>
        </p:spPr>
      </p:pic>
      <p:pic>
        <p:nvPicPr>
          <p:cNvPr id="37" name="Εικόνα 36" descr="Εικόνα που περιέχει ηλεκτρονικές συσκευές, ηλεκτρονική συσκευή, συσκευή εξόδου, υπολογιστής&#10;&#10;Το περιεχόμενο που δημιουργείται από AI ενδέχεται να είναι εσφαλμένο.">
            <a:extLst>
              <a:ext uri="{FF2B5EF4-FFF2-40B4-BE49-F238E27FC236}">
                <a16:creationId xmlns:a16="http://schemas.microsoft.com/office/drawing/2014/main" id="{600134C9-E42C-5EC3-DB47-E5DBC175486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44459" y="3064598"/>
            <a:ext cx="3223657" cy="1887457"/>
          </a:xfrm>
          <a:prstGeom prst="rect">
            <a:avLst/>
          </a:prstGeom>
        </p:spPr>
      </p:pic>
      <p:sp>
        <p:nvSpPr>
          <p:cNvPr id="45" name="TextBox 44">
            <a:extLst>
              <a:ext uri="{FF2B5EF4-FFF2-40B4-BE49-F238E27FC236}">
                <a16:creationId xmlns:a16="http://schemas.microsoft.com/office/drawing/2014/main" id="{6C1D90CF-B69C-853E-10B2-B4EFC871A9A1}"/>
              </a:ext>
            </a:extLst>
          </p:cNvPr>
          <p:cNvSpPr txBox="1"/>
          <p:nvPr/>
        </p:nvSpPr>
        <p:spPr>
          <a:xfrm>
            <a:off x="2711096" y="6487"/>
            <a:ext cx="4471100" cy="400110"/>
          </a:xfrm>
          <a:prstGeom prst="rect">
            <a:avLst/>
          </a:prstGeom>
          <a:noFill/>
        </p:spPr>
        <p:txBody>
          <a:bodyPr wrap="square" rtlCol="0">
            <a:spAutoFit/>
          </a:bodyPr>
          <a:lstStyle/>
          <a:p>
            <a:r>
              <a:rPr lang="en-US" sz="2000" b="1" dirty="0">
                <a:solidFill>
                  <a:srgbClr val="FF0000"/>
                </a:solidFill>
                <a:latin typeface="Dubai Light" panose="020B0303030403030204" pitchFamily="34" charset="-78"/>
                <a:cs typeface="Dubai Light" panose="020B0303030403030204" pitchFamily="34" charset="-78"/>
              </a:rPr>
              <a:t>New Arrivals </a:t>
            </a:r>
            <a:r>
              <a:rPr lang="en-US" sz="2000" b="1" dirty="0">
                <a:latin typeface="Dubai Light" panose="020B0303030403030204" pitchFamily="34" charset="-78"/>
                <a:cs typeface="Dubai Light" panose="020B0303030403030204" pitchFamily="34" charset="-78"/>
              </a:rPr>
              <a:t>TUF</a:t>
            </a:r>
            <a:r>
              <a:rPr lang="el-GR" sz="2000" b="1" dirty="0">
                <a:latin typeface="Dubai Light" panose="020B0303030403030204" pitchFamily="34" charset="-78"/>
                <a:cs typeface="Dubai Light" panose="020B0303030403030204" pitchFamily="34" charset="-78"/>
              </a:rPr>
              <a:t> </a:t>
            </a:r>
            <a:r>
              <a:rPr lang="en-US" sz="2000" b="1" dirty="0">
                <a:latin typeface="Dubai Light" panose="020B0303030403030204" pitchFamily="34" charset="-78"/>
                <a:cs typeface="Dubai Light" panose="020B0303030403030204" pitchFamily="34" charset="-78"/>
              </a:rPr>
              <a:t>GAMING NOTEBOOKS</a:t>
            </a:r>
            <a:endParaRPr lang="en-GB" sz="2000" dirty="0">
              <a:latin typeface="Dubai Light" panose="020B0303030403030204" pitchFamily="34" charset="-78"/>
              <a:cs typeface="Dubai Light" panose="020B0303030403030204" pitchFamily="34" charset="-78"/>
            </a:endParaRPr>
          </a:p>
        </p:txBody>
      </p:sp>
    </p:spTree>
    <p:extLst>
      <p:ext uri="{BB962C8B-B14F-4D97-AF65-F5344CB8AC3E}">
        <p14:creationId xmlns:p14="http://schemas.microsoft.com/office/powerpoint/2010/main" val="3356081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725</TotalTime>
  <Words>409</Words>
  <Application>Microsoft Office PowerPoint</Application>
  <PresentationFormat>Χαρτί Α4 (210x297 χιλ.)</PresentationFormat>
  <Paragraphs>17</Paragraphs>
  <Slides>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vt:i4>
      </vt:variant>
    </vt:vector>
  </HeadingPairs>
  <TitlesOfParts>
    <vt:vector size="7" baseType="lpstr">
      <vt:lpstr>Arial</vt:lpstr>
      <vt:lpstr>Calibri</vt:lpstr>
      <vt:lpstr>Calibri Light</vt:lpstr>
      <vt:lpstr>Dubai Light</vt:lpstr>
      <vt:lpstr>HP Simplified</vt:lpstr>
      <vt:lpstr>Office Theme</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Yiannis Andreou</dc:creator>
  <cp:lastModifiedBy>Panagiotis Papaeconomou</cp:lastModifiedBy>
  <cp:revision>69</cp:revision>
  <dcterms:created xsi:type="dcterms:W3CDTF">2025-06-05T12:36:59Z</dcterms:created>
  <dcterms:modified xsi:type="dcterms:W3CDTF">2025-08-11T07:45:24Z</dcterms:modified>
</cp:coreProperties>
</file>