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133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is Papaeconomou" userId="d2669bce-f281-4dcb-b2b6-01568d8daf3a" providerId="ADAL" clId="{B51608FA-7129-47F0-B044-90538FBB4DE0}"/>
    <pc:docChg chg="modSld">
      <pc:chgData name="Panagiotis Papaeconomou" userId="d2669bce-f281-4dcb-b2b6-01568d8daf3a" providerId="ADAL" clId="{B51608FA-7129-47F0-B044-90538FBB4DE0}" dt="2025-07-14T11:08:01.558" v="39" actId="1076"/>
      <pc:docMkLst>
        <pc:docMk/>
      </pc:docMkLst>
      <pc:sldChg chg="modSp mod">
        <pc:chgData name="Panagiotis Papaeconomou" userId="d2669bce-f281-4dcb-b2b6-01568d8daf3a" providerId="ADAL" clId="{B51608FA-7129-47F0-B044-90538FBB4DE0}" dt="2025-07-14T11:08:01.558" v="39" actId="1076"/>
        <pc:sldMkLst>
          <pc:docMk/>
          <pc:sldMk cId="335608145" sldId="256"/>
        </pc:sldMkLst>
      </pc:sldChg>
      <pc:sldChg chg="modSp mod">
        <pc:chgData name="Panagiotis Papaeconomou" userId="d2669bce-f281-4dcb-b2b6-01568d8daf3a" providerId="ADAL" clId="{B51608FA-7129-47F0-B044-90538FBB4DE0}" dt="2025-07-14T11:04:12.998" v="25"/>
        <pc:sldMkLst>
          <pc:docMk/>
          <pc:sldMk cId="801649840" sldId="257"/>
        </pc:sldMkLst>
      </pc:sldChg>
    </pc:docChg>
  </pc:docChgLst>
  <pc:docChgLst>
    <pc:chgData name="Panagiotis Papaeconomou" userId="d2669bce-f281-4dcb-b2b6-01568d8daf3a" providerId="ADAL" clId="{05257232-A4A2-4101-A77D-871779D2A178}"/>
    <pc:docChg chg="undo redo custSel modSld">
      <pc:chgData name="Panagiotis Papaeconomou" userId="d2669bce-f281-4dcb-b2b6-01568d8daf3a" providerId="ADAL" clId="{05257232-A4A2-4101-A77D-871779D2A178}" dt="2025-08-01T06:48:08.437" v="658" actId="14100"/>
      <pc:docMkLst>
        <pc:docMk/>
      </pc:docMkLst>
      <pc:sldChg chg="addSp delSp modSp mod">
        <pc:chgData name="Panagiotis Papaeconomou" userId="d2669bce-f281-4dcb-b2b6-01568d8daf3a" providerId="ADAL" clId="{05257232-A4A2-4101-A77D-871779D2A178}" dt="2025-08-01T06:47:53.029" v="647" actId="14100"/>
        <pc:sldMkLst>
          <pc:docMk/>
          <pc:sldMk cId="335608145" sldId="256"/>
        </pc:sldMkLst>
      </pc:sldChg>
      <pc:sldChg chg="addSp delSp modSp mod">
        <pc:chgData name="Panagiotis Papaeconomou" userId="d2669bce-f281-4dcb-b2b6-01568d8daf3a" providerId="ADAL" clId="{05257232-A4A2-4101-A77D-871779D2A178}" dt="2025-08-01T06:48:08.437" v="658" actId="14100"/>
        <pc:sldMkLst>
          <pc:docMk/>
          <pc:sldMk cId="801649840" sldId="257"/>
        </pc:sldMkLst>
      </pc:sldChg>
    </pc:docChg>
  </pc:docChgLst>
  <pc:docChgLst>
    <pc:chgData name="Panagiotis Papaeconomou" userId="d2669bce-f281-4dcb-b2b6-01568d8daf3a" providerId="ADAL" clId="{82BFC3E7-D71A-42D1-867F-4C4E4EF1BBF4}"/>
    <pc:docChg chg="custSel addSld delSld modSld">
      <pc:chgData name="Panagiotis Papaeconomou" userId="d2669bce-f281-4dcb-b2b6-01568d8daf3a" providerId="ADAL" clId="{82BFC3E7-D71A-42D1-867F-4C4E4EF1BBF4}" dt="2025-09-17T06:26:21.252" v="218" actId="3626"/>
      <pc:docMkLst>
        <pc:docMk/>
      </pc:docMkLst>
      <pc:sldChg chg="addSp delSp modSp mod">
        <pc:chgData name="Panagiotis Papaeconomou" userId="d2669bce-f281-4dcb-b2b6-01568d8daf3a" providerId="ADAL" clId="{82BFC3E7-D71A-42D1-867F-4C4E4EF1BBF4}" dt="2025-09-17T06:26:14.197" v="217" actId="3626"/>
        <pc:sldMkLst>
          <pc:docMk/>
          <pc:sldMk cId="335608145" sldId="256"/>
        </pc:sldMkLst>
        <pc:spChg chg="add mod">
          <ac:chgData name="Panagiotis Papaeconomou" userId="d2669bce-f281-4dcb-b2b6-01568d8daf3a" providerId="ADAL" clId="{82BFC3E7-D71A-42D1-867F-4C4E4EF1BBF4}" dt="2025-09-17T06:25:31.344" v="211" actId="3626"/>
          <ac:spMkLst>
            <pc:docMk/>
            <pc:sldMk cId="335608145" sldId="256"/>
            <ac:spMk id="6" creationId="{C9144B42-4341-ECC1-3815-97D2DD1CC229}"/>
          </ac:spMkLst>
        </pc:spChg>
        <pc:spChg chg="add mod">
          <ac:chgData name="Panagiotis Papaeconomou" userId="d2669bce-f281-4dcb-b2b6-01568d8daf3a" providerId="ADAL" clId="{82BFC3E7-D71A-42D1-867F-4C4E4EF1BBF4}" dt="2025-09-17T06:25:40.644" v="213" actId="3626"/>
          <ac:spMkLst>
            <pc:docMk/>
            <pc:sldMk cId="335608145" sldId="256"/>
            <ac:spMk id="7" creationId="{5C0372FA-2D16-8D1B-7136-3CA06474C609}"/>
          </ac:spMkLst>
        </pc:spChg>
        <pc:spChg chg="add mod">
          <ac:chgData name="Panagiotis Papaeconomou" userId="d2669bce-f281-4dcb-b2b6-01568d8daf3a" providerId="ADAL" clId="{82BFC3E7-D71A-42D1-867F-4C4E4EF1BBF4}" dt="2025-09-17T05:42:18.044" v="158"/>
          <ac:spMkLst>
            <pc:docMk/>
            <pc:sldMk cId="335608145" sldId="256"/>
            <ac:spMk id="8" creationId="{5A52EA91-D0E9-10EB-A874-DF54A51062A8}"/>
          </ac:spMkLst>
        </pc:spChg>
        <pc:spChg chg="add mod">
          <ac:chgData name="Panagiotis Papaeconomou" userId="d2669bce-f281-4dcb-b2b6-01568d8daf3a" providerId="ADAL" clId="{82BFC3E7-D71A-42D1-867F-4C4E4EF1BBF4}" dt="2025-09-17T06:26:07.679" v="216" actId="3626"/>
          <ac:spMkLst>
            <pc:docMk/>
            <pc:sldMk cId="335608145" sldId="256"/>
            <ac:spMk id="9" creationId="{5A1D242E-1C4C-D6BA-1E62-8E62D61AECB9}"/>
          </ac:spMkLst>
        </pc:spChg>
        <pc:spChg chg="add mod">
          <ac:chgData name="Panagiotis Papaeconomou" userId="d2669bce-f281-4dcb-b2b6-01568d8daf3a" providerId="ADAL" clId="{82BFC3E7-D71A-42D1-867F-4C4E4EF1BBF4}" dt="2025-09-17T06:26:14.197" v="217" actId="3626"/>
          <ac:spMkLst>
            <pc:docMk/>
            <pc:sldMk cId="335608145" sldId="256"/>
            <ac:spMk id="11" creationId="{42B6EF09-1921-9256-4F6D-44859D27C46D}"/>
          </ac:spMkLst>
        </pc:spChg>
        <pc:spChg chg="add del mod">
          <ac:chgData name="Panagiotis Papaeconomou" userId="d2669bce-f281-4dcb-b2b6-01568d8daf3a" providerId="ADAL" clId="{82BFC3E7-D71A-42D1-867F-4C4E4EF1BBF4}" dt="2025-09-17T05:42:40.826" v="161" actId="478"/>
          <ac:spMkLst>
            <pc:docMk/>
            <pc:sldMk cId="335608145" sldId="256"/>
            <ac:spMk id="21" creationId="{B26DE370-492C-2262-999B-2A40F1DE6CD7}"/>
          </ac:spMkLst>
        </pc:spChg>
        <pc:spChg chg="add del mod">
          <ac:chgData name="Panagiotis Papaeconomou" userId="d2669bce-f281-4dcb-b2b6-01568d8daf3a" providerId="ADAL" clId="{82BFC3E7-D71A-42D1-867F-4C4E4EF1BBF4}" dt="2025-09-17T05:42:40.826" v="161" actId="478"/>
          <ac:spMkLst>
            <pc:docMk/>
            <pc:sldMk cId="335608145" sldId="256"/>
            <ac:spMk id="22" creationId="{C5D46FC7-1D14-7C5F-73A2-B3680EE2F400}"/>
          </ac:spMkLst>
        </pc:spChg>
        <pc:spChg chg="add del mod">
          <ac:chgData name="Panagiotis Papaeconomou" userId="d2669bce-f281-4dcb-b2b6-01568d8daf3a" providerId="ADAL" clId="{82BFC3E7-D71A-42D1-867F-4C4E4EF1BBF4}" dt="2025-09-17T05:42:40.826" v="161" actId="478"/>
          <ac:spMkLst>
            <pc:docMk/>
            <pc:sldMk cId="335608145" sldId="256"/>
            <ac:spMk id="23" creationId="{32DED297-2C53-F961-03C9-B477EEA696CD}"/>
          </ac:spMkLst>
        </pc:spChg>
        <pc:spChg chg="add del mod">
          <ac:chgData name="Panagiotis Papaeconomou" userId="d2669bce-f281-4dcb-b2b6-01568d8daf3a" providerId="ADAL" clId="{82BFC3E7-D71A-42D1-867F-4C4E4EF1BBF4}" dt="2025-09-17T05:42:40.826" v="161" actId="478"/>
          <ac:spMkLst>
            <pc:docMk/>
            <pc:sldMk cId="335608145" sldId="256"/>
            <ac:spMk id="24" creationId="{D6C3D24F-5366-CFB8-CB30-D20A0FDA5906}"/>
          </ac:spMkLst>
        </pc:spChg>
        <pc:spChg chg="add del mod">
          <ac:chgData name="Panagiotis Papaeconomou" userId="d2669bce-f281-4dcb-b2b6-01568d8daf3a" providerId="ADAL" clId="{82BFC3E7-D71A-42D1-867F-4C4E4EF1BBF4}" dt="2025-09-17T05:42:40.826" v="161" actId="478"/>
          <ac:spMkLst>
            <pc:docMk/>
            <pc:sldMk cId="335608145" sldId="256"/>
            <ac:spMk id="25" creationId="{ECB3BE42-171A-03EA-92A3-0464AB48CB49}"/>
          </ac:spMkLst>
        </pc:spChg>
        <pc:spChg chg="add mod">
          <ac:chgData name="Panagiotis Papaeconomou" userId="d2669bce-f281-4dcb-b2b6-01568d8daf3a" providerId="ADAL" clId="{82BFC3E7-D71A-42D1-867F-4C4E4EF1BBF4}" dt="2025-09-17T06:25:36.923" v="212" actId="3626"/>
          <ac:spMkLst>
            <pc:docMk/>
            <pc:sldMk cId="335608145" sldId="256"/>
            <ac:spMk id="31" creationId="{714B5E67-91E0-789B-C4FE-76AA8664F657}"/>
          </ac:spMkLst>
        </pc:spChg>
        <pc:spChg chg="add mod">
          <ac:chgData name="Panagiotis Papaeconomou" userId="d2669bce-f281-4dcb-b2b6-01568d8daf3a" providerId="ADAL" clId="{82BFC3E7-D71A-42D1-867F-4C4E4EF1BBF4}" dt="2025-09-15T14:26:10.511" v="60"/>
          <ac:spMkLst>
            <pc:docMk/>
            <pc:sldMk cId="335608145" sldId="256"/>
            <ac:spMk id="41" creationId="{B07EA948-C21B-A5BB-F1EC-E1FA0C109267}"/>
          </ac:spMkLst>
        </pc:spChg>
        <pc:spChg chg="add mod">
          <ac:chgData name="Panagiotis Papaeconomou" userId="d2669bce-f281-4dcb-b2b6-01568d8daf3a" providerId="ADAL" clId="{82BFC3E7-D71A-42D1-867F-4C4E4EF1BBF4}" dt="2025-09-17T06:24:03.129" v="198" actId="20577"/>
          <ac:spMkLst>
            <pc:docMk/>
            <pc:sldMk cId="335608145" sldId="256"/>
            <ac:spMk id="42" creationId="{FD0833D3-A13E-FB50-00DA-7CC35EBA3461}"/>
          </ac:spMkLst>
        </pc:spChg>
        <pc:spChg chg="add mod">
          <ac:chgData name="Panagiotis Papaeconomou" userId="d2669bce-f281-4dcb-b2b6-01568d8daf3a" providerId="ADAL" clId="{82BFC3E7-D71A-42D1-867F-4C4E4EF1BBF4}" dt="2025-09-15T14:26:10.511" v="60"/>
          <ac:spMkLst>
            <pc:docMk/>
            <pc:sldMk cId="335608145" sldId="256"/>
            <ac:spMk id="44" creationId="{E36B301A-5439-88CA-3BBF-6D1C82FC5A93}"/>
          </ac:spMkLst>
        </pc:spChg>
        <pc:spChg chg="add mod">
          <ac:chgData name="Panagiotis Papaeconomou" userId="d2669bce-f281-4dcb-b2b6-01568d8daf3a" providerId="ADAL" clId="{82BFC3E7-D71A-42D1-867F-4C4E4EF1BBF4}" dt="2025-09-15T14:26:10.511" v="60"/>
          <ac:spMkLst>
            <pc:docMk/>
            <pc:sldMk cId="335608145" sldId="256"/>
            <ac:spMk id="45" creationId="{B4B8DE72-8953-9700-81A3-789A2D23B490}"/>
          </ac:spMkLst>
        </pc:spChg>
        <pc:spChg chg="add del mod">
          <ac:chgData name="Panagiotis Papaeconomou" userId="d2669bce-f281-4dcb-b2b6-01568d8daf3a" providerId="ADAL" clId="{82BFC3E7-D71A-42D1-867F-4C4E4EF1BBF4}" dt="2025-09-17T05:42:01.426" v="146" actId="478"/>
          <ac:spMkLst>
            <pc:docMk/>
            <pc:sldMk cId="335608145" sldId="256"/>
            <ac:spMk id="46" creationId="{A063D347-54E7-A485-CFF0-4C90203E155E}"/>
          </ac:spMkLst>
        </pc:spChg>
        <pc:spChg chg="add del mod">
          <ac:chgData name="Panagiotis Papaeconomou" userId="d2669bce-f281-4dcb-b2b6-01568d8daf3a" providerId="ADAL" clId="{82BFC3E7-D71A-42D1-867F-4C4E4EF1BBF4}" dt="2025-09-17T05:42:09.511" v="153" actId="478"/>
          <ac:spMkLst>
            <pc:docMk/>
            <pc:sldMk cId="335608145" sldId="256"/>
            <ac:spMk id="47" creationId="{4730DD83-5967-07A9-2E76-81BEF14E23B5}"/>
          </ac:spMkLst>
        </pc:spChg>
        <pc:spChg chg="add del mod">
          <ac:chgData name="Panagiotis Papaeconomou" userId="d2669bce-f281-4dcb-b2b6-01568d8daf3a" providerId="ADAL" clId="{82BFC3E7-D71A-42D1-867F-4C4E4EF1BBF4}" dt="2025-09-17T05:42:13.619" v="156" actId="478"/>
          <ac:spMkLst>
            <pc:docMk/>
            <pc:sldMk cId="335608145" sldId="256"/>
            <ac:spMk id="48" creationId="{10DEB61B-6C6C-F546-C420-AC48D14D14FE}"/>
          </ac:spMkLst>
        </pc:spChg>
        <pc:spChg chg="add del mod">
          <ac:chgData name="Panagiotis Papaeconomou" userId="d2669bce-f281-4dcb-b2b6-01568d8daf3a" providerId="ADAL" clId="{82BFC3E7-D71A-42D1-867F-4C4E4EF1BBF4}" dt="2025-09-17T05:42:16.398" v="157" actId="478"/>
          <ac:spMkLst>
            <pc:docMk/>
            <pc:sldMk cId="335608145" sldId="256"/>
            <ac:spMk id="49" creationId="{44E57E12-3D6F-87D5-1B9E-ABE50776F5B0}"/>
          </ac:spMkLst>
        </pc:spChg>
        <pc:spChg chg="add del mod">
          <ac:chgData name="Panagiotis Papaeconomou" userId="d2669bce-f281-4dcb-b2b6-01568d8daf3a" providerId="ADAL" clId="{82BFC3E7-D71A-42D1-867F-4C4E4EF1BBF4}" dt="2025-09-17T05:42:04.273" v="149" actId="478"/>
          <ac:spMkLst>
            <pc:docMk/>
            <pc:sldMk cId="335608145" sldId="256"/>
            <ac:spMk id="50" creationId="{23227562-CE2A-339C-B34C-D5CF356239A3}"/>
          </ac:spMkLst>
        </pc:spChg>
        <pc:spChg chg="add del mod ord">
          <ac:chgData name="Panagiotis Papaeconomou" userId="d2669bce-f281-4dcb-b2b6-01568d8daf3a" providerId="ADAL" clId="{82BFC3E7-D71A-42D1-867F-4C4E4EF1BBF4}" dt="2025-09-17T05:42:05.064" v="150" actId="478"/>
          <ac:spMkLst>
            <pc:docMk/>
            <pc:sldMk cId="335608145" sldId="256"/>
            <ac:spMk id="57" creationId="{27D5571B-0043-4488-86B1-26E8206F34BD}"/>
          </ac:spMkLst>
        </pc:spChg>
        <pc:graphicFrameChg chg="add mod ord">
          <ac:chgData name="Panagiotis Papaeconomou" userId="d2669bce-f281-4dcb-b2b6-01568d8daf3a" providerId="ADAL" clId="{82BFC3E7-D71A-42D1-867F-4C4E4EF1BBF4}" dt="2025-09-15T14:27:29.930" v="67" actId="167"/>
          <ac:graphicFrameMkLst>
            <pc:docMk/>
            <pc:sldMk cId="335608145" sldId="256"/>
            <ac:graphicFrameMk id="56" creationId="{A68B2E5E-48D4-7DB8-0467-8F1D5C1CB577}"/>
          </ac:graphicFrameMkLst>
        </pc:graphicFrameChg>
        <pc:picChg chg="add mod">
          <ac:chgData name="Panagiotis Papaeconomou" userId="d2669bce-f281-4dcb-b2b6-01568d8daf3a" providerId="ADAL" clId="{82BFC3E7-D71A-42D1-867F-4C4E4EF1BBF4}" dt="2025-09-17T05:42:18.044" v="158"/>
          <ac:picMkLst>
            <pc:docMk/>
            <pc:sldMk cId="335608145" sldId="256"/>
            <ac:picMk id="12" creationId="{C5BEC8E4-ADB0-32DE-BB3E-68658805F6C5}"/>
          </ac:picMkLst>
        </pc:picChg>
        <pc:picChg chg="add mod">
          <ac:chgData name="Panagiotis Papaeconomou" userId="d2669bce-f281-4dcb-b2b6-01568d8daf3a" providerId="ADAL" clId="{82BFC3E7-D71A-42D1-867F-4C4E4EF1BBF4}" dt="2025-09-17T05:42:18.044" v="158"/>
          <ac:picMkLst>
            <pc:docMk/>
            <pc:sldMk cId="335608145" sldId="256"/>
            <ac:picMk id="17" creationId="{0EE5D887-B2BC-CDD4-F2FD-479A27EE79BD}"/>
          </ac:picMkLst>
        </pc:picChg>
        <pc:picChg chg="add mod">
          <ac:chgData name="Panagiotis Papaeconomou" userId="d2669bce-f281-4dcb-b2b6-01568d8daf3a" providerId="ADAL" clId="{82BFC3E7-D71A-42D1-867F-4C4E4EF1BBF4}" dt="2025-09-17T05:42:18.044" v="158"/>
          <ac:picMkLst>
            <pc:docMk/>
            <pc:sldMk cId="335608145" sldId="256"/>
            <ac:picMk id="18" creationId="{0116D95E-57AB-9042-12EC-9C442F460653}"/>
          </ac:picMkLst>
        </pc:picChg>
        <pc:picChg chg="add mod">
          <ac:chgData name="Panagiotis Papaeconomou" userId="d2669bce-f281-4dcb-b2b6-01568d8daf3a" providerId="ADAL" clId="{82BFC3E7-D71A-42D1-867F-4C4E4EF1BBF4}" dt="2025-09-17T05:42:18.044" v="158"/>
          <ac:picMkLst>
            <pc:docMk/>
            <pc:sldMk cId="335608145" sldId="256"/>
            <ac:picMk id="19" creationId="{9F790083-ADB5-D162-BC1D-22D53EF25EA7}"/>
          </ac:picMkLst>
        </pc:picChg>
        <pc:picChg chg="add mod">
          <ac:chgData name="Panagiotis Papaeconomou" userId="d2669bce-f281-4dcb-b2b6-01568d8daf3a" providerId="ADAL" clId="{82BFC3E7-D71A-42D1-867F-4C4E4EF1BBF4}" dt="2025-09-17T05:42:18.044" v="158"/>
          <ac:picMkLst>
            <pc:docMk/>
            <pc:sldMk cId="335608145" sldId="256"/>
            <ac:picMk id="20" creationId="{8A268357-705A-1EBA-5199-665F5892D6BB}"/>
          </ac:picMkLst>
        </pc:picChg>
        <pc:picChg chg="add del mod">
          <ac:chgData name="Panagiotis Papaeconomou" userId="d2669bce-f281-4dcb-b2b6-01568d8daf3a" providerId="ADAL" clId="{82BFC3E7-D71A-42D1-867F-4C4E4EF1BBF4}" dt="2025-09-17T05:42:40.826" v="161" actId="478"/>
          <ac:picMkLst>
            <pc:docMk/>
            <pc:sldMk cId="335608145" sldId="256"/>
            <ac:picMk id="26" creationId="{A68F08FB-F7A1-32E2-BA44-AFA89A36FA3F}"/>
          </ac:picMkLst>
        </pc:picChg>
        <pc:picChg chg="add del mod">
          <ac:chgData name="Panagiotis Papaeconomou" userId="d2669bce-f281-4dcb-b2b6-01568d8daf3a" providerId="ADAL" clId="{82BFC3E7-D71A-42D1-867F-4C4E4EF1BBF4}" dt="2025-09-17T05:42:40.826" v="161" actId="478"/>
          <ac:picMkLst>
            <pc:docMk/>
            <pc:sldMk cId="335608145" sldId="256"/>
            <ac:picMk id="27" creationId="{D8CF67EF-1408-F52D-5F92-875A2A2F084C}"/>
          </ac:picMkLst>
        </pc:picChg>
        <pc:picChg chg="add del mod">
          <ac:chgData name="Panagiotis Papaeconomou" userId="d2669bce-f281-4dcb-b2b6-01568d8daf3a" providerId="ADAL" clId="{82BFC3E7-D71A-42D1-867F-4C4E4EF1BBF4}" dt="2025-09-17T05:42:40.826" v="161" actId="478"/>
          <ac:picMkLst>
            <pc:docMk/>
            <pc:sldMk cId="335608145" sldId="256"/>
            <ac:picMk id="28" creationId="{AAF6E44D-A8F1-949B-E595-30947A406505}"/>
          </ac:picMkLst>
        </pc:picChg>
        <pc:picChg chg="add del mod">
          <ac:chgData name="Panagiotis Papaeconomou" userId="d2669bce-f281-4dcb-b2b6-01568d8daf3a" providerId="ADAL" clId="{82BFC3E7-D71A-42D1-867F-4C4E4EF1BBF4}" dt="2025-09-17T05:42:40.826" v="161" actId="478"/>
          <ac:picMkLst>
            <pc:docMk/>
            <pc:sldMk cId="335608145" sldId="256"/>
            <ac:picMk id="29" creationId="{266E62C0-0393-DEC4-0B51-3ED40422F691}"/>
          </ac:picMkLst>
        </pc:picChg>
        <pc:picChg chg="add del mod">
          <ac:chgData name="Panagiotis Papaeconomou" userId="d2669bce-f281-4dcb-b2b6-01568d8daf3a" providerId="ADAL" clId="{82BFC3E7-D71A-42D1-867F-4C4E4EF1BBF4}" dt="2025-09-17T05:42:40.826" v="161" actId="478"/>
          <ac:picMkLst>
            <pc:docMk/>
            <pc:sldMk cId="335608145" sldId="256"/>
            <ac:picMk id="30" creationId="{16FF39B2-5E0E-50CD-477C-61BD7302013C}"/>
          </ac:picMkLst>
        </pc:picChg>
        <pc:picChg chg="del">
          <ac:chgData name="Panagiotis Papaeconomou" userId="d2669bce-f281-4dcb-b2b6-01568d8daf3a" providerId="ADAL" clId="{82BFC3E7-D71A-42D1-867F-4C4E4EF1BBF4}" dt="2025-09-17T05:41:59.275" v="145" actId="478"/>
          <ac:picMkLst>
            <pc:docMk/>
            <pc:sldMk cId="335608145" sldId="256"/>
            <ac:picMk id="51" creationId="{333797DF-8A5D-550C-0E69-BCFEC8032442}"/>
          </ac:picMkLst>
        </pc:picChg>
        <pc:picChg chg="add del mod">
          <ac:chgData name="Panagiotis Papaeconomou" userId="d2669bce-f281-4dcb-b2b6-01568d8daf3a" providerId="ADAL" clId="{82BFC3E7-D71A-42D1-867F-4C4E4EF1BBF4}" dt="2025-09-17T05:42:10.222" v="154" actId="478"/>
          <ac:picMkLst>
            <pc:docMk/>
            <pc:sldMk cId="335608145" sldId="256"/>
            <ac:picMk id="52" creationId="{2ECB3550-C348-E34B-E73B-55A14AA33E2D}"/>
          </ac:picMkLst>
        </pc:picChg>
        <pc:picChg chg="del">
          <ac:chgData name="Panagiotis Papaeconomou" userId="d2669bce-f281-4dcb-b2b6-01568d8daf3a" providerId="ADAL" clId="{82BFC3E7-D71A-42D1-867F-4C4E4EF1BBF4}" dt="2025-09-17T05:41:57.583" v="143" actId="478"/>
          <ac:picMkLst>
            <pc:docMk/>
            <pc:sldMk cId="335608145" sldId="256"/>
            <ac:picMk id="53" creationId="{9E5928ED-141F-82A5-7D9E-0DFD3C10A157}"/>
          </ac:picMkLst>
        </pc:picChg>
        <pc:picChg chg="del">
          <ac:chgData name="Panagiotis Papaeconomou" userId="d2669bce-f281-4dcb-b2b6-01568d8daf3a" providerId="ADAL" clId="{82BFC3E7-D71A-42D1-867F-4C4E4EF1BBF4}" dt="2025-09-17T05:42:05.835" v="151" actId="478"/>
          <ac:picMkLst>
            <pc:docMk/>
            <pc:sldMk cId="335608145" sldId="256"/>
            <ac:picMk id="54" creationId="{AA59D017-0601-CA47-CC5A-152A60CCF53F}"/>
          </ac:picMkLst>
        </pc:picChg>
        <pc:picChg chg="del">
          <ac:chgData name="Panagiotis Papaeconomou" userId="d2669bce-f281-4dcb-b2b6-01568d8daf3a" providerId="ADAL" clId="{82BFC3E7-D71A-42D1-867F-4C4E4EF1BBF4}" dt="2025-09-17T05:42:10.845" v="155" actId="478"/>
          <ac:picMkLst>
            <pc:docMk/>
            <pc:sldMk cId="335608145" sldId="256"/>
            <ac:picMk id="55" creationId="{7E606C0F-DFA2-00FE-ABEF-E95DF6BC6CE7}"/>
          </ac:picMkLst>
        </pc:picChg>
      </pc:sldChg>
      <pc:sldChg chg="del">
        <pc:chgData name="Panagiotis Papaeconomou" userId="d2669bce-f281-4dcb-b2b6-01568d8daf3a" providerId="ADAL" clId="{82BFC3E7-D71A-42D1-867F-4C4E4EF1BBF4}" dt="2025-09-11T10:58:10.104" v="0" actId="47"/>
        <pc:sldMkLst>
          <pc:docMk/>
          <pc:sldMk cId="801649840" sldId="257"/>
        </pc:sldMkLst>
      </pc:sldChg>
      <pc:sldChg chg="addSp delSp modSp new mod">
        <pc:chgData name="Panagiotis Papaeconomou" userId="d2669bce-f281-4dcb-b2b6-01568d8daf3a" providerId="ADAL" clId="{82BFC3E7-D71A-42D1-867F-4C4E4EF1BBF4}" dt="2025-09-17T06:26:21.252" v="218" actId="3626"/>
        <pc:sldMkLst>
          <pc:docMk/>
          <pc:sldMk cId="3959067192" sldId="257"/>
        </pc:sldMkLst>
        <pc:spChg chg="add mod">
          <ac:chgData name="Panagiotis Papaeconomou" userId="d2669bce-f281-4dcb-b2b6-01568d8daf3a" providerId="ADAL" clId="{82BFC3E7-D71A-42D1-867F-4C4E4EF1BBF4}" dt="2025-09-17T05:05:54.722" v="132" actId="20577"/>
          <ac:spMkLst>
            <pc:docMk/>
            <pc:sldMk cId="3959067192" sldId="257"/>
            <ac:spMk id="4" creationId="{017124B9-33D5-4953-AAD6-A23536D2BEC7}"/>
          </ac:spMkLst>
        </pc:spChg>
        <pc:spChg chg="add mod">
          <ac:chgData name="Panagiotis Papaeconomou" userId="d2669bce-f281-4dcb-b2b6-01568d8daf3a" providerId="ADAL" clId="{82BFC3E7-D71A-42D1-867F-4C4E4EF1BBF4}" dt="2025-09-17T06:26:21.252" v="218" actId="3626"/>
          <ac:spMkLst>
            <pc:docMk/>
            <pc:sldMk cId="3959067192" sldId="257"/>
            <ac:spMk id="5" creationId="{DB2FC90B-8EEE-73D6-3D7E-582A7415D20D}"/>
          </ac:spMkLst>
        </pc:spChg>
        <pc:spChg chg="add mod">
          <ac:chgData name="Panagiotis Papaeconomou" userId="d2669bce-f281-4dcb-b2b6-01568d8daf3a" providerId="ADAL" clId="{82BFC3E7-D71A-42D1-867F-4C4E4EF1BBF4}" dt="2025-09-17T05:05:27.310" v="110" actId="20577"/>
          <ac:spMkLst>
            <pc:docMk/>
            <pc:sldMk cId="3959067192" sldId="257"/>
            <ac:spMk id="7" creationId="{AB8F8DE8-AA83-7306-EDD9-8408C6D30306}"/>
          </ac:spMkLst>
        </pc:spChg>
        <pc:spChg chg="add mod">
          <ac:chgData name="Panagiotis Papaeconomou" userId="d2669bce-f281-4dcb-b2b6-01568d8daf3a" providerId="ADAL" clId="{82BFC3E7-D71A-42D1-867F-4C4E4EF1BBF4}" dt="2025-09-17T05:05:42.366" v="120" actId="20577"/>
          <ac:spMkLst>
            <pc:docMk/>
            <pc:sldMk cId="3959067192" sldId="257"/>
            <ac:spMk id="8" creationId="{16E3FE9E-3C17-A4EE-732B-1FC83B8FFE51}"/>
          </ac:spMkLst>
        </pc:spChg>
        <pc:spChg chg="add mod">
          <ac:chgData name="Panagiotis Papaeconomou" userId="d2669bce-f281-4dcb-b2b6-01568d8daf3a" providerId="ADAL" clId="{82BFC3E7-D71A-42D1-867F-4C4E4EF1BBF4}" dt="2025-09-15T14:26:47.823" v="64"/>
          <ac:spMkLst>
            <pc:docMk/>
            <pc:sldMk cId="3959067192" sldId="257"/>
            <ac:spMk id="9" creationId="{FFAD1EC0-7C7D-A286-93CD-F9D5C53E32C5}"/>
          </ac:spMkLst>
        </pc:spChg>
        <pc:spChg chg="add mod">
          <ac:chgData name="Panagiotis Papaeconomou" userId="d2669bce-f281-4dcb-b2b6-01568d8daf3a" providerId="ADAL" clId="{82BFC3E7-D71A-42D1-867F-4C4E4EF1BBF4}" dt="2025-09-17T06:24:13.804" v="210" actId="20577"/>
          <ac:spMkLst>
            <pc:docMk/>
            <pc:sldMk cId="3959067192" sldId="257"/>
            <ac:spMk id="10" creationId="{82891090-B37C-385E-983E-D4D3494474F4}"/>
          </ac:spMkLst>
        </pc:spChg>
        <pc:spChg chg="add mod">
          <ac:chgData name="Panagiotis Papaeconomou" userId="d2669bce-f281-4dcb-b2b6-01568d8daf3a" providerId="ADAL" clId="{82BFC3E7-D71A-42D1-867F-4C4E4EF1BBF4}" dt="2025-09-15T14:26:47.823" v="64"/>
          <ac:spMkLst>
            <pc:docMk/>
            <pc:sldMk cId="3959067192" sldId="257"/>
            <ac:spMk id="12" creationId="{883027BC-C8E1-62D0-0A0F-79B6436F71AA}"/>
          </ac:spMkLst>
        </pc:spChg>
        <pc:spChg chg="add mod">
          <ac:chgData name="Panagiotis Papaeconomou" userId="d2669bce-f281-4dcb-b2b6-01568d8daf3a" providerId="ADAL" clId="{82BFC3E7-D71A-42D1-867F-4C4E4EF1BBF4}" dt="2025-09-15T14:26:47.823" v="64"/>
          <ac:spMkLst>
            <pc:docMk/>
            <pc:sldMk cId="3959067192" sldId="257"/>
            <ac:spMk id="13" creationId="{B53030E2-262F-A1B0-3AD5-F6BEA6DA112D}"/>
          </ac:spMkLst>
        </pc:spChg>
        <pc:spChg chg="add mod">
          <ac:chgData name="Panagiotis Papaeconomou" userId="d2669bce-f281-4dcb-b2b6-01568d8daf3a" providerId="ADAL" clId="{82BFC3E7-D71A-42D1-867F-4C4E4EF1BBF4}" dt="2025-09-15T14:26:57.796" v="65"/>
          <ac:spMkLst>
            <pc:docMk/>
            <pc:sldMk cId="3959067192" sldId="257"/>
            <ac:spMk id="17" creationId="{5A523E10-5FE1-37BF-F736-D04105C7C20D}"/>
          </ac:spMkLst>
        </pc:spChg>
        <pc:spChg chg="add mod">
          <ac:chgData name="Panagiotis Papaeconomou" userId="d2669bce-f281-4dcb-b2b6-01568d8daf3a" providerId="ADAL" clId="{82BFC3E7-D71A-42D1-867F-4C4E4EF1BBF4}" dt="2025-09-15T14:26:57.796" v="65"/>
          <ac:spMkLst>
            <pc:docMk/>
            <pc:sldMk cId="3959067192" sldId="257"/>
            <ac:spMk id="18" creationId="{9198E07A-3B56-EC8D-7278-F725B4EF8FE1}"/>
          </ac:spMkLst>
        </pc:spChg>
        <pc:spChg chg="add mod">
          <ac:chgData name="Panagiotis Papaeconomou" userId="d2669bce-f281-4dcb-b2b6-01568d8daf3a" providerId="ADAL" clId="{82BFC3E7-D71A-42D1-867F-4C4E4EF1BBF4}" dt="2025-09-15T14:26:57.796" v="65"/>
          <ac:spMkLst>
            <pc:docMk/>
            <pc:sldMk cId="3959067192" sldId="257"/>
            <ac:spMk id="19" creationId="{2D24419C-8D80-BD8E-E490-59E17A4FE330}"/>
          </ac:spMkLst>
        </pc:spChg>
        <pc:graphicFrameChg chg="add mod ord">
          <ac:chgData name="Panagiotis Papaeconomou" userId="d2669bce-f281-4dcb-b2b6-01568d8daf3a" providerId="ADAL" clId="{82BFC3E7-D71A-42D1-867F-4C4E4EF1BBF4}" dt="2025-09-17T05:05:19.911" v="103" actId="167"/>
          <ac:graphicFrameMkLst>
            <pc:docMk/>
            <pc:sldMk cId="3959067192" sldId="257"/>
            <ac:graphicFrameMk id="20" creationId="{26EB4C77-4375-351E-CBB1-D14004333764}"/>
          </ac:graphicFrameMkLst>
        </pc:graphicFrameChg>
        <pc:picChg chg="add mod">
          <ac:chgData name="Panagiotis Papaeconomou" userId="d2669bce-f281-4dcb-b2b6-01568d8daf3a" providerId="ADAL" clId="{82BFC3E7-D71A-42D1-867F-4C4E4EF1BBF4}" dt="2025-09-15T14:26:47.823" v="64"/>
          <ac:picMkLst>
            <pc:docMk/>
            <pc:sldMk cId="3959067192" sldId="257"/>
            <ac:picMk id="11" creationId="{16D00A38-E1FB-21FD-2838-25F80D83AE2E}"/>
          </ac:picMkLst>
        </pc:picChg>
        <pc:picChg chg="add mod">
          <ac:chgData name="Panagiotis Papaeconomou" userId="d2669bce-f281-4dcb-b2b6-01568d8daf3a" providerId="ADAL" clId="{82BFC3E7-D71A-42D1-867F-4C4E4EF1BBF4}" dt="2025-09-15T14:26:47.823" v="64"/>
          <ac:picMkLst>
            <pc:docMk/>
            <pc:sldMk cId="3959067192" sldId="257"/>
            <ac:picMk id="16" creationId="{ADA168C6-22F3-267D-C531-137E2392511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99264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163482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366909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5A5D6-270B-44B6-98CD-616EE6231ADC}"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38350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5A5D6-270B-44B6-98CD-616EE6231ADC}"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237066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5A5D6-270B-44B6-98CD-616EE6231ADC}"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38521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C5A5D6-270B-44B6-98CD-616EE6231ADC}" type="datetimeFigureOut">
              <a:rPr lang="en-GB" smtClean="0"/>
              <a:t>17/09/2025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134019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C5A5D6-270B-44B6-98CD-616EE6231ADC}" type="datetimeFigureOut">
              <a:rPr lang="en-GB" smtClean="0"/>
              <a:t>17/09/2025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227953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5A5D6-270B-44B6-98CD-616EE6231ADC}" type="datetimeFigureOut">
              <a:rPr lang="en-GB" smtClean="0"/>
              <a:t>17/09/2025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240203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5A5D6-270B-44B6-98CD-616EE6231ADC}"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425786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C5A5D6-270B-44B6-98CD-616EE6231ADC}" type="datetimeFigureOut">
              <a:rPr lang="en-GB" smtClean="0"/>
              <a:t>17/09/2025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287F3-D8D8-4CC4-A283-5C5C78A80F30}" type="slidenum">
              <a:rPr lang="en-GB" smtClean="0"/>
              <a:t>‹#›</a:t>
            </a:fld>
            <a:endParaRPr lang="en-GB"/>
          </a:p>
        </p:txBody>
      </p:sp>
    </p:spTree>
    <p:extLst>
      <p:ext uri="{BB962C8B-B14F-4D97-AF65-F5344CB8AC3E}">
        <p14:creationId xmlns:p14="http://schemas.microsoft.com/office/powerpoint/2010/main" val="171429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5A5D6-270B-44B6-98CD-616EE6231ADC}" type="datetimeFigureOut">
              <a:rPr lang="en-GB" smtClean="0"/>
              <a:t>17/09/2025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87F3-D8D8-4CC4-A283-5C5C78A80F30}" type="slidenum">
              <a:rPr lang="en-GB" smtClean="0"/>
              <a:t>‹#›</a:t>
            </a:fld>
            <a:endParaRPr lang="en-GB"/>
          </a:p>
        </p:txBody>
      </p:sp>
    </p:spTree>
    <p:extLst>
      <p:ext uri="{BB962C8B-B14F-4D97-AF65-F5344CB8AC3E}">
        <p14:creationId xmlns:p14="http://schemas.microsoft.com/office/powerpoint/2010/main" val="303673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b2b.multitech.com.cy/en/user/register" TargetMode="External"/><Relationship Id="rId7" Type="http://schemas.openxmlformats.org/officeDocument/2006/relationships/image" Target="../media/image4.png"/><Relationship Id="rId2" Type="http://schemas.openxmlformats.org/officeDocument/2006/relationships/hyperlink" Target="https://b2b.multitech.com.cy/en"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6" name="Πίνακας 55">
            <a:extLst>
              <a:ext uri="{FF2B5EF4-FFF2-40B4-BE49-F238E27FC236}">
                <a16:creationId xmlns:a16="http://schemas.microsoft.com/office/drawing/2014/main" id="{A68B2E5E-48D4-7DB8-0467-8F1D5C1CB577}"/>
              </a:ext>
            </a:extLst>
          </p:cNvPr>
          <p:cNvGraphicFramePr>
            <a:graphicFrameLocks noGrp="1"/>
          </p:cNvGraphicFramePr>
          <p:nvPr>
            <p:extLst>
              <p:ext uri="{D42A27DB-BD31-4B8C-83A1-F6EECF244321}">
                <p14:modId xmlns:p14="http://schemas.microsoft.com/office/powerpoint/2010/main" val="3988102667"/>
              </p:ext>
            </p:extLst>
          </p:nvPr>
        </p:nvGraphicFramePr>
        <p:xfrm>
          <a:off x="0" y="381718"/>
          <a:ext cx="9929284" cy="5914648"/>
        </p:xfrm>
        <a:graphic>
          <a:graphicData uri="http://schemas.openxmlformats.org/drawingml/2006/table">
            <a:tbl>
              <a:tblPr firstRow="1" bandRow="1">
                <a:tableStyleId>{5940675A-B579-460E-94D1-54222C63F5DA}</a:tableStyleId>
              </a:tblPr>
              <a:tblGrid>
                <a:gridCol w="4964642">
                  <a:extLst>
                    <a:ext uri="{9D8B030D-6E8A-4147-A177-3AD203B41FA5}">
                      <a16:colId xmlns:a16="http://schemas.microsoft.com/office/drawing/2014/main" val="944266639"/>
                    </a:ext>
                  </a:extLst>
                </a:gridCol>
                <a:gridCol w="4964642">
                  <a:extLst>
                    <a:ext uri="{9D8B030D-6E8A-4147-A177-3AD203B41FA5}">
                      <a16:colId xmlns:a16="http://schemas.microsoft.com/office/drawing/2014/main" val="1363221604"/>
                    </a:ext>
                  </a:extLst>
                </a:gridCol>
              </a:tblGrid>
              <a:tr h="2957324">
                <a:tc>
                  <a:txBody>
                    <a:bodyPr/>
                    <a:lstStyle/>
                    <a:p>
                      <a:endParaRPr lang="en-CY" dirty="0"/>
                    </a:p>
                  </a:txBody>
                  <a:tcPr>
                    <a:solidFill>
                      <a:schemeClr val="bg1"/>
                    </a:solidFill>
                  </a:tcPr>
                </a:tc>
                <a:tc>
                  <a:txBody>
                    <a:bodyPr/>
                    <a:lstStyle/>
                    <a:p>
                      <a:endParaRPr lang="en-CY" dirty="0"/>
                    </a:p>
                  </a:txBody>
                  <a:tcPr>
                    <a:solidFill>
                      <a:schemeClr val="bg1"/>
                    </a:solidFill>
                  </a:tcPr>
                </a:tc>
                <a:extLst>
                  <a:ext uri="{0D108BD9-81ED-4DB2-BD59-A6C34878D82A}">
                    <a16:rowId xmlns:a16="http://schemas.microsoft.com/office/drawing/2014/main" val="2925120644"/>
                  </a:ext>
                </a:extLst>
              </a:tr>
              <a:tr h="2957324">
                <a:tc>
                  <a:txBody>
                    <a:bodyPr/>
                    <a:lstStyle/>
                    <a:p>
                      <a:endParaRPr lang="en-CY" dirty="0"/>
                    </a:p>
                  </a:txBody>
                  <a:tcPr>
                    <a:solidFill>
                      <a:schemeClr val="bg1"/>
                    </a:solidFill>
                  </a:tcPr>
                </a:tc>
                <a:tc>
                  <a:txBody>
                    <a:bodyPr/>
                    <a:lstStyle/>
                    <a:p>
                      <a:endParaRPr lang="en-CY" dirty="0"/>
                    </a:p>
                  </a:txBody>
                  <a:tcPr>
                    <a:solidFill>
                      <a:schemeClr val="bg1"/>
                    </a:solidFill>
                  </a:tcPr>
                </a:tc>
                <a:extLst>
                  <a:ext uri="{0D108BD9-81ED-4DB2-BD59-A6C34878D82A}">
                    <a16:rowId xmlns:a16="http://schemas.microsoft.com/office/drawing/2014/main" val="3114591014"/>
                  </a:ext>
                </a:extLst>
              </a:tr>
            </a:tbl>
          </a:graphicData>
        </a:graphic>
      </p:graphicFrame>
      <p:sp>
        <p:nvSpPr>
          <p:cNvPr id="3" name="Rectangle 7">
            <a:extLst>
              <a:ext uri="{FF2B5EF4-FFF2-40B4-BE49-F238E27FC236}">
                <a16:creationId xmlns:a16="http://schemas.microsoft.com/office/drawing/2014/main" id="{3F83B074-CB12-682E-4FE8-6264C2B34F2E}"/>
              </a:ext>
            </a:extLst>
          </p:cNvPr>
          <p:cNvSpPr/>
          <p:nvPr/>
        </p:nvSpPr>
        <p:spPr>
          <a:xfrm>
            <a:off x="0" y="6321208"/>
            <a:ext cx="9906000" cy="5367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BEE43AA-F01F-7E80-48DC-4D95D9FDBE72}"/>
              </a:ext>
            </a:extLst>
          </p:cNvPr>
          <p:cNvSpPr txBox="1"/>
          <p:nvPr/>
        </p:nvSpPr>
        <p:spPr>
          <a:xfrm>
            <a:off x="7080759" y="6398882"/>
            <a:ext cx="1448664" cy="369332"/>
          </a:xfrm>
          <a:prstGeom prst="rect">
            <a:avLst/>
          </a:prstGeom>
          <a:noFill/>
        </p:spPr>
        <p:txBody>
          <a:bodyPr wrap="square">
            <a:spAutoFit/>
          </a:bodyPr>
          <a:lstStyle/>
          <a:p>
            <a:pPr algn="ctr">
              <a:defRPr/>
            </a:pPr>
            <a:r>
              <a:rPr lang="en-US" sz="600" dirty="0">
                <a:latin typeface="Calibri" panose="020F0502020204030204" pitchFamily="34" charset="0"/>
                <a:ea typeface="Calibri" panose="020F0502020204030204" pitchFamily="34" charset="0"/>
                <a:cs typeface="Calibri" panose="020F0502020204030204" pitchFamily="34" charset="0"/>
              </a:rPr>
              <a:t>A.T Multitech Corporation  Ltd</a:t>
            </a:r>
          </a:p>
          <a:p>
            <a:pPr algn="ctr">
              <a:defRPr/>
            </a:pPr>
            <a:r>
              <a:rPr lang="en-US" sz="600" b="1" dirty="0">
                <a:latin typeface="Calibri" panose="020F0502020204030204" pitchFamily="34" charset="0"/>
                <a:ea typeface="Calibri" panose="020F0502020204030204" pitchFamily="34" charset="0"/>
                <a:cs typeface="Calibri" panose="020F0502020204030204" pitchFamily="34" charset="0"/>
              </a:rPr>
              <a:t>ASUS Authorized Distributor </a:t>
            </a:r>
            <a:endParaRPr lang="el-GR" sz="600" b="1" dirty="0">
              <a:latin typeface="Calibri" panose="020F0502020204030204" pitchFamily="34" charset="0"/>
              <a:ea typeface="Calibri" panose="020F0502020204030204" pitchFamily="34" charset="0"/>
              <a:cs typeface="Calibri" panose="020F0502020204030204" pitchFamily="34" charset="0"/>
            </a:endParaRPr>
          </a:p>
          <a:p>
            <a:pPr algn="ctr"/>
            <a:r>
              <a:rPr lang="en-US" sz="600" dirty="0">
                <a:latin typeface="Calibri" panose="020F0502020204030204" pitchFamily="34" charset="0"/>
                <a:cs typeface="Calibri" panose="020F0502020204030204" pitchFamily="34" charset="0"/>
              </a:rPr>
              <a:t>www.multitech.com.cy</a:t>
            </a:r>
            <a:endParaRPr lang="en-US" sz="600" dirty="0">
              <a:latin typeface="Calibri" panose="020F0502020204030204" pitchFamily="34" charset="0"/>
              <a:ea typeface="Calibri" panose="020F0502020204030204" pitchFamily="34" charset="0"/>
              <a:cs typeface="Calibri" panose="020F0502020204030204" pitchFamily="34" charset="0"/>
            </a:endParaRPr>
          </a:p>
        </p:txBody>
      </p:sp>
      <p:sp>
        <p:nvSpPr>
          <p:cNvPr id="13" name="Rectangle 9">
            <a:extLst>
              <a:ext uri="{FF2B5EF4-FFF2-40B4-BE49-F238E27FC236}">
                <a16:creationId xmlns:a16="http://schemas.microsoft.com/office/drawing/2014/main" id="{E03759CC-ABD8-3CB1-9A0D-757E39C57FF3}"/>
              </a:ext>
            </a:extLst>
          </p:cNvPr>
          <p:cNvSpPr/>
          <p:nvPr/>
        </p:nvSpPr>
        <p:spPr>
          <a:xfrm>
            <a:off x="5897792" y="6410864"/>
            <a:ext cx="1318048" cy="369332"/>
          </a:xfrm>
          <a:prstGeom prst="rect">
            <a:avLst/>
          </a:prstGeom>
          <a:noFill/>
        </p:spPr>
        <p:txBody>
          <a:bodyPr wrap="square">
            <a:spAutoFit/>
          </a:bodyPr>
          <a:lstStyle/>
          <a:p>
            <a:pPr algn="ctr"/>
            <a:r>
              <a:rPr lang="en-US" sz="600" dirty="0">
                <a:latin typeface="Calibri" panose="020F0502020204030204" pitchFamily="34" charset="0"/>
                <a:cs typeface="Calibri" panose="020F0502020204030204" pitchFamily="34" charset="0"/>
              </a:rPr>
              <a:t>Call now on: 22-711300 </a:t>
            </a:r>
          </a:p>
          <a:p>
            <a:pPr algn="ctr"/>
            <a:r>
              <a:rPr lang="en-US" sz="600" dirty="0">
                <a:latin typeface="Calibri" panose="020F0502020204030204" pitchFamily="34" charset="0"/>
                <a:cs typeface="Calibri" panose="020F0502020204030204" pitchFamily="34" charset="0"/>
              </a:rPr>
              <a:t>Mail on: </a:t>
            </a:r>
          </a:p>
          <a:p>
            <a:pPr algn="ctr"/>
            <a:r>
              <a:rPr lang="en-US" sz="600" dirty="0">
                <a:latin typeface="Calibri" panose="020F0502020204030204" pitchFamily="34" charset="0"/>
                <a:cs typeface="Calibri" panose="020F0502020204030204" pitchFamily="34" charset="0"/>
              </a:rPr>
              <a:t>orders@multitech.com.cy</a:t>
            </a:r>
          </a:p>
        </p:txBody>
      </p:sp>
      <p:sp>
        <p:nvSpPr>
          <p:cNvPr id="14" name="Rectangle 10">
            <a:extLst>
              <a:ext uri="{FF2B5EF4-FFF2-40B4-BE49-F238E27FC236}">
                <a16:creationId xmlns:a16="http://schemas.microsoft.com/office/drawing/2014/main" id="{5C245DC6-FEB2-6DE0-1531-C6F152A1CA01}"/>
              </a:ext>
            </a:extLst>
          </p:cNvPr>
          <p:cNvSpPr/>
          <p:nvPr/>
        </p:nvSpPr>
        <p:spPr>
          <a:xfrm>
            <a:off x="99632" y="6312140"/>
            <a:ext cx="3219066"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Calibri" panose="020F0502020204030204" pitchFamily="34" charset="0"/>
                <a:cs typeface="Calibri" panose="020F0502020204030204"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Calibri" panose="020F0502020204030204" pitchFamily="34" charset="0"/>
                <a:cs typeface="Calibri" panose="020F0502020204030204" pitchFamily="34" charset="0"/>
              </a:rPr>
              <a:t>Products' warranty is the warranty given by the manufacturer.</a:t>
            </a:r>
            <a:r>
              <a:rPr lang="en-GB" sz="600" dirty="0">
                <a:latin typeface="Calibri" panose="020F0502020204030204" pitchFamily="34" charset="0"/>
                <a:cs typeface="Calibri" panose="020F0502020204030204" pitchFamily="34" charset="0"/>
              </a:rPr>
              <a:t>  VAT is not included</a:t>
            </a:r>
          </a:p>
        </p:txBody>
      </p:sp>
      <p:sp>
        <p:nvSpPr>
          <p:cNvPr id="15" name="Rectangle 11">
            <a:extLst>
              <a:ext uri="{FF2B5EF4-FFF2-40B4-BE49-F238E27FC236}">
                <a16:creationId xmlns:a16="http://schemas.microsoft.com/office/drawing/2014/main" id="{51B88523-E8C1-2DEB-C529-E9E82E8FEFC6}"/>
              </a:ext>
            </a:extLst>
          </p:cNvPr>
          <p:cNvSpPr/>
          <p:nvPr/>
        </p:nvSpPr>
        <p:spPr>
          <a:xfrm>
            <a:off x="3452410" y="6358306"/>
            <a:ext cx="2545123"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1" dirty="0">
                <a:latin typeface="Calibri" panose="020F0502020204030204" pitchFamily="34" charset="0"/>
                <a:cs typeface="Calibri" panose="020F0502020204030204" pitchFamily="34" charset="0"/>
              </a:rPr>
              <a:t>Multitech b2b </a:t>
            </a:r>
            <a:r>
              <a:rPr lang="en-US" sz="600" dirty="0">
                <a:latin typeface="Calibri" panose="020F0502020204030204" pitchFamily="34" charset="0"/>
                <a:cs typeface="Calibri" panose="020F0502020204030204" pitchFamily="34" charset="0"/>
              </a:rPr>
              <a:t>Place your order on: </a:t>
            </a:r>
            <a:r>
              <a:rPr lang="en-US" sz="600" dirty="0">
                <a:solidFill>
                  <a:srgbClr val="0070C0"/>
                </a:solidFill>
                <a:latin typeface="Calibri" panose="020F0502020204030204" pitchFamily="34" charset="0"/>
                <a:cs typeface="Calibri" panose="020F0502020204030204" pitchFamily="34" charset="0"/>
                <a:hlinkClick r:id="rId2"/>
              </a:rPr>
              <a:t>https://b2b.multitech.com.cy/en</a:t>
            </a:r>
            <a:r>
              <a:rPr lang="en-US" sz="600" dirty="0">
                <a:solidFill>
                  <a:srgbClr val="0070C0"/>
                </a:solidFill>
                <a:latin typeface="Calibri" panose="020F0502020204030204" pitchFamily="34" charset="0"/>
                <a:cs typeface="Calibri" panose="020F0502020204030204" pitchFamily="34" charset="0"/>
              </a:rPr>
              <a:t> </a:t>
            </a:r>
            <a:r>
              <a:rPr lang="en-GB" sz="600" dirty="0">
                <a:latin typeface="Calibri" panose="020F0502020204030204" pitchFamily="34" charset="0"/>
                <a:cs typeface="Calibri" panose="020F0502020204030204" pitchFamily="34" charset="0"/>
              </a:rPr>
              <a:t>Click on any item part number for more specs and place your order online. </a:t>
            </a:r>
            <a:endParaRPr lang="el-GR"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In case you don’t have an account yet please register in the below link </a:t>
            </a:r>
            <a:r>
              <a:rPr lang="el-GR" sz="600" u="sng" dirty="0">
                <a:solidFill>
                  <a:srgbClr val="0070C0"/>
                </a:solidFill>
                <a:latin typeface="Calibri" panose="020F0502020204030204" pitchFamily="34" charset="0"/>
                <a:cs typeface="Calibri" panose="020F0502020204030204" pitchFamily="34" charset="0"/>
                <a:hlinkClick r:id="rId3"/>
              </a:rPr>
              <a:t>https://b2b.multitech.com.cy/en/user/register</a:t>
            </a:r>
            <a:endParaRPr lang="en-GB" sz="600" u="sng" dirty="0">
              <a:solidFill>
                <a:srgbClr val="0070C0"/>
              </a:solidFill>
              <a:latin typeface="Calibri" panose="020F0502020204030204" pitchFamily="34" charset="0"/>
              <a:cs typeface="Calibri" panose="020F0502020204030204" pitchFamily="34" charset="0"/>
            </a:endParaRPr>
          </a:p>
        </p:txBody>
      </p:sp>
      <p:pic>
        <p:nvPicPr>
          <p:cNvPr id="16" name="Picture 12">
            <a:extLst>
              <a:ext uri="{FF2B5EF4-FFF2-40B4-BE49-F238E27FC236}">
                <a16:creationId xmlns:a16="http://schemas.microsoft.com/office/drawing/2014/main" id="{79E33B5E-8A76-437D-12FE-DD94973644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2167" y="6304505"/>
            <a:ext cx="1237427" cy="582049"/>
          </a:xfrm>
          <a:prstGeom prst="rect">
            <a:avLst/>
          </a:prstGeom>
        </p:spPr>
      </p:pic>
      <p:sp>
        <p:nvSpPr>
          <p:cNvPr id="2" name="Rectangle 11">
            <a:extLst>
              <a:ext uri="{FF2B5EF4-FFF2-40B4-BE49-F238E27FC236}">
                <a16:creationId xmlns:a16="http://schemas.microsoft.com/office/drawing/2014/main" id="{66B23153-9092-F743-2F50-9A36E8329599}"/>
              </a:ext>
            </a:extLst>
          </p:cNvPr>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6">
            <a:extLst>
              <a:ext uri="{FF2B5EF4-FFF2-40B4-BE49-F238E27FC236}">
                <a16:creationId xmlns:a16="http://schemas.microsoft.com/office/drawing/2014/main" id="{EF78A751-CCC2-CA1F-BFF5-3455BAFB52C9}"/>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4" name="Rectangle 43">
            <a:extLst>
              <a:ext uri="{FF2B5EF4-FFF2-40B4-BE49-F238E27FC236}">
                <a16:creationId xmlns:a16="http://schemas.microsoft.com/office/drawing/2014/main" id="{65E4E46A-2333-8EDC-162A-A763C236D16E}"/>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41" name="Rectangle 32">
            <a:extLst>
              <a:ext uri="{FF2B5EF4-FFF2-40B4-BE49-F238E27FC236}">
                <a16:creationId xmlns:a16="http://schemas.microsoft.com/office/drawing/2014/main" id="{B07EA948-C21B-A5BB-F1EC-E1FA0C109267}"/>
              </a:ext>
            </a:extLst>
          </p:cNvPr>
          <p:cNvSpPr/>
          <p:nvPr/>
        </p:nvSpPr>
        <p:spPr>
          <a:xfrm>
            <a:off x="-12707" y="-8747"/>
            <a:ext cx="9918707" cy="37848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D0833D3-A13E-FB50-00DA-7CC35EBA3461}"/>
              </a:ext>
            </a:extLst>
          </p:cNvPr>
          <p:cNvSpPr txBox="1"/>
          <p:nvPr/>
        </p:nvSpPr>
        <p:spPr>
          <a:xfrm>
            <a:off x="8191763" y="14673"/>
            <a:ext cx="1714238" cy="230832"/>
          </a:xfrm>
          <a:prstGeom prst="rect">
            <a:avLst/>
          </a:prstGeom>
          <a:noFill/>
        </p:spPr>
        <p:txBody>
          <a:bodyPr wrap="square" rtlCol="0">
            <a:spAutoFit/>
          </a:bodyPr>
          <a:lstStyle/>
          <a:p>
            <a:pPr algn="r"/>
            <a:r>
              <a:rPr lang="en-GB" sz="900" b="1" dirty="0"/>
              <a:t>Retail</a:t>
            </a:r>
            <a:r>
              <a:rPr lang="en-US" sz="900" b="1" dirty="0"/>
              <a:t> File September 2025</a:t>
            </a:r>
          </a:p>
        </p:txBody>
      </p:sp>
      <p:pic>
        <p:nvPicPr>
          <p:cNvPr id="43" name="Picture 19">
            <a:extLst>
              <a:ext uri="{FF2B5EF4-FFF2-40B4-BE49-F238E27FC236}">
                <a16:creationId xmlns:a16="http://schemas.microsoft.com/office/drawing/2014/main" id="{B610B55E-9D1E-0EE6-689D-22364CC016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436" y="22997"/>
            <a:ext cx="1342768" cy="334792"/>
          </a:xfrm>
          <a:prstGeom prst="rect">
            <a:avLst/>
          </a:prstGeom>
        </p:spPr>
      </p:pic>
      <p:sp>
        <p:nvSpPr>
          <p:cNvPr id="44" name="TextBox 43">
            <a:extLst>
              <a:ext uri="{FF2B5EF4-FFF2-40B4-BE49-F238E27FC236}">
                <a16:creationId xmlns:a16="http://schemas.microsoft.com/office/drawing/2014/main" id="{E36B301A-5439-88CA-3BBF-6D1C82FC5A93}"/>
              </a:ext>
            </a:extLst>
          </p:cNvPr>
          <p:cNvSpPr txBox="1"/>
          <p:nvPr/>
        </p:nvSpPr>
        <p:spPr>
          <a:xfrm>
            <a:off x="3188044" y="14673"/>
            <a:ext cx="3287170" cy="400110"/>
          </a:xfrm>
          <a:prstGeom prst="rect">
            <a:avLst/>
          </a:prstGeom>
          <a:noFill/>
        </p:spPr>
        <p:txBody>
          <a:bodyPr wrap="square" rtlCol="0">
            <a:spAutoFit/>
          </a:bodyPr>
          <a:lstStyle/>
          <a:p>
            <a:r>
              <a:rPr lang="en-US" sz="2000" dirty="0">
                <a:latin typeface="Dubai Light" panose="020B0303030403030204" pitchFamily="34" charset="-78"/>
                <a:cs typeface="Dubai Light" panose="020B0303030403030204" pitchFamily="34" charset="-78"/>
              </a:rPr>
              <a:t>New Arrivals </a:t>
            </a:r>
            <a:r>
              <a:rPr lang="en-US" sz="1200" dirty="0">
                <a:latin typeface="Dubai Light" panose="020B0303030403030204" pitchFamily="34" charset="-78"/>
                <a:cs typeface="Dubai Light" panose="020B0303030403030204" pitchFamily="34" charset="-78"/>
              </a:rPr>
              <a:t>CONSUMER NOTEBOOKS</a:t>
            </a:r>
            <a:endParaRPr lang="en-GB" sz="1200" dirty="0">
              <a:latin typeface="Dubai Light" panose="020B0303030403030204" pitchFamily="34" charset="-78"/>
              <a:cs typeface="Dubai Light" panose="020B0303030403030204" pitchFamily="34" charset="-78"/>
            </a:endParaRPr>
          </a:p>
        </p:txBody>
      </p:sp>
      <p:sp>
        <p:nvSpPr>
          <p:cNvPr id="45" name="TextBox 44">
            <a:extLst>
              <a:ext uri="{FF2B5EF4-FFF2-40B4-BE49-F238E27FC236}">
                <a16:creationId xmlns:a16="http://schemas.microsoft.com/office/drawing/2014/main" id="{B4B8DE72-8953-9700-81A3-789A2D23B490}"/>
              </a:ext>
            </a:extLst>
          </p:cNvPr>
          <p:cNvSpPr txBox="1"/>
          <p:nvPr/>
        </p:nvSpPr>
        <p:spPr>
          <a:xfrm>
            <a:off x="7241144" y="160628"/>
            <a:ext cx="2688140" cy="230832"/>
          </a:xfrm>
          <a:prstGeom prst="rect">
            <a:avLst/>
          </a:prstGeom>
          <a:noFill/>
        </p:spPr>
        <p:txBody>
          <a:bodyPr wrap="square" rtlCol="0">
            <a:spAutoFit/>
          </a:bodyPr>
          <a:lstStyle/>
          <a:p>
            <a:pPr algn="r"/>
            <a:r>
              <a:rPr lang="en-US" sz="850" b="1" dirty="0">
                <a:solidFill>
                  <a:srgbClr val="FF0000"/>
                </a:solidFill>
              </a:rPr>
              <a:t>Special Offers are valid until 05.10 or until stock lasts.</a:t>
            </a:r>
            <a:endParaRPr lang="en-GB" sz="850" b="1" dirty="0">
              <a:solidFill>
                <a:srgbClr val="FF0000"/>
              </a:solidFill>
            </a:endParaRPr>
          </a:p>
        </p:txBody>
      </p:sp>
      <p:sp>
        <p:nvSpPr>
          <p:cNvPr id="6" name="TextBox 5">
            <a:extLst>
              <a:ext uri="{FF2B5EF4-FFF2-40B4-BE49-F238E27FC236}">
                <a16:creationId xmlns:a16="http://schemas.microsoft.com/office/drawing/2014/main" id="{C9144B42-4341-ECC1-3815-97D2DD1CC229}"/>
              </a:ext>
            </a:extLst>
          </p:cNvPr>
          <p:cNvSpPr txBox="1"/>
          <p:nvPr/>
        </p:nvSpPr>
        <p:spPr>
          <a:xfrm>
            <a:off x="20367" y="2794021"/>
            <a:ext cx="4958026" cy="461665"/>
          </a:xfrm>
          <a:prstGeom prst="rect">
            <a:avLst/>
          </a:prstGeom>
          <a:noFill/>
        </p:spPr>
        <p:txBody>
          <a:bodyPr wrap="square" rtlCol="0">
            <a:spAutoFit/>
          </a:bodyPr>
          <a:lstStyle/>
          <a:p>
            <a:r>
              <a:rPr lang="en-US" sz="800" b="1" dirty="0">
                <a:solidFill>
                  <a:srgbClr val="0070C0"/>
                </a:solidFill>
              </a:rPr>
              <a:t>90NB13Y1-M011A0</a:t>
            </a:r>
            <a:r>
              <a:rPr lang="el-GR" sz="800" dirty="0"/>
              <a:t> </a:t>
            </a:r>
            <a:r>
              <a:rPr lang="en-US" sz="800" dirty="0"/>
              <a:t>ASUS NOTEBOOK  VIVOBOOK 15, X1504VA-BQ3090W,i3-1315U, 1.2-4.5GHz/10MB, 6CORE, 8GB, 512GB M.2 </a:t>
            </a:r>
            <a:r>
              <a:rPr lang="en-US" sz="800" dirty="0" err="1"/>
              <a:t>NVMe</a:t>
            </a:r>
            <a:r>
              <a:rPr lang="en-US" sz="800" dirty="0"/>
              <a:t>™ PCIe4, Intel Graphics, FHD, 15.6''ANTI-GLARE, 250NITS, WIFI6, BT, USB-A, USB-C, HDMI, WIN 11 HOME, 2YW, QUIET BLUE </a:t>
            </a:r>
            <a:r>
              <a:rPr lang="el-GR" sz="800" b="1" dirty="0">
                <a:solidFill>
                  <a:srgbClr val="FF0000"/>
                </a:solidFill>
              </a:rPr>
              <a:t>566</a:t>
            </a:r>
            <a:r>
              <a:rPr lang="en-US" sz="800" b="1" dirty="0">
                <a:solidFill>
                  <a:srgbClr val="FF0000"/>
                </a:solidFill>
              </a:rPr>
              <a:t> </a:t>
            </a:r>
            <a:r>
              <a:rPr lang="el-GR" sz="800" b="1" dirty="0">
                <a:solidFill>
                  <a:srgbClr val="FF0000"/>
                </a:solidFill>
              </a:rPr>
              <a:t>€</a:t>
            </a:r>
            <a:endParaRPr lang="en-US" sz="800" b="1" dirty="0">
              <a:solidFill>
                <a:srgbClr val="FF0000"/>
              </a:solidFill>
            </a:endParaRPr>
          </a:p>
        </p:txBody>
      </p:sp>
      <p:sp>
        <p:nvSpPr>
          <p:cNvPr id="7" name="TextBox 6">
            <a:extLst>
              <a:ext uri="{FF2B5EF4-FFF2-40B4-BE49-F238E27FC236}">
                <a16:creationId xmlns:a16="http://schemas.microsoft.com/office/drawing/2014/main" id="{5C0372FA-2D16-8D1B-7136-3CA06474C609}"/>
              </a:ext>
            </a:extLst>
          </p:cNvPr>
          <p:cNvSpPr txBox="1"/>
          <p:nvPr/>
        </p:nvSpPr>
        <p:spPr>
          <a:xfrm>
            <a:off x="0" y="5633813"/>
            <a:ext cx="3195124" cy="707886"/>
          </a:xfrm>
          <a:prstGeom prst="rect">
            <a:avLst/>
          </a:prstGeom>
          <a:noFill/>
        </p:spPr>
        <p:txBody>
          <a:bodyPr wrap="square" rtlCol="0">
            <a:spAutoFit/>
          </a:bodyPr>
          <a:lstStyle/>
          <a:p>
            <a:r>
              <a:rPr lang="en-US" sz="800" b="1" dirty="0">
                <a:solidFill>
                  <a:srgbClr val="0070C0"/>
                </a:solidFill>
              </a:rPr>
              <a:t>90NB15Q1-M00TN0</a:t>
            </a:r>
            <a:r>
              <a:rPr lang="el-GR" sz="800" dirty="0"/>
              <a:t> </a:t>
            </a:r>
            <a:r>
              <a:rPr lang="en-US" sz="800" dirty="0"/>
              <a:t>ASUS NOTEBOOK V16, V3607VU-RP038W, INTEL CORE 5 210H, 2.2-4.8GHz/12MB, 8C, 16GB, 512GB M.2 </a:t>
            </a:r>
            <a:r>
              <a:rPr lang="en-US" sz="800" dirty="0" err="1"/>
              <a:t>NVMe</a:t>
            </a:r>
            <a:r>
              <a:rPr lang="en-US" sz="800" dirty="0"/>
              <a:t> PCIe4, NVIDIA GeForce RTX 4050 GPU 6GB GDDR6, 16''WUXGA 1920x1200 300NITS AG,WIFI6,BT,USB-A, USB-C, HDMI, WIN 11 HOME, 2YW,BLACK</a:t>
            </a:r>
            <a:r>
              <a:rPr lang="el-GR" sz="800" dirty="0"/>
              <a:t> </a:t>
            </a:r>
            <a:r>
              <a:rPr lang="el-GR" sz="800" b="1" dirty="0">
                <a:solidFill>
                  <a:srgbClr val="FF0000"/>
                </a:solidFill>
              </a:rPr>
              <a:t>1089 €</a:t>
            </a:r>
            <a:r>
              <a:rPr lang="en-GB" sz="800" b="1" dirty="0">
                <a:solidFill>
                  <a:srgbClr val="FF0000"/>
                </a:solidFill>
              </a:rPr>
              <a:t> </a:t>
            </a:r>
            <a:r>
              <a:rPr lang="el-GR" sz="800" b="1" dirty="0">
                <a:solidFill>
                  <a:srgbClr val="FF0000"/>
                </a:solidFill>
              </a:rPr>
              <a:t>-</a:t>
            </a:r>
            <a:r>
              <a:rPr lang="en-GB" sz="800" b="1" dirty="0">
                <a:solidFill>
                  <a:srgbClr val="FF0000"/>
                </a:solidFill>
              </a:rPr>
              <a:t> SPECIAL OFFER</a:t>
            </a:r>
            <a:endParaRPr lang="en-US" sz="800" b="1" dirty="0">
              <a:solidFill>
                <a:srgbClr val="FF0000"/>
              </a:solidFill>
            </a:endParaRPr>
          </a:p>
        </p:txBody>
      </p:sp>
      <p:sp>
        <p:nvSpPr>
          <p:cNvPr id="8" name="Ορθογώνιο 7">
            <a:extLst>
              <a:ext uri="{FF2B5EF4-FFF2-40B4-BE49-F238E27FC236}">
                <a16:creationId xmlns:a16="http://schemas.microsoft.com/office/drawing/2014/main" id="{5A52EA91-D0E9-10EB-A874-DF54A51062A8}"/>
              </a:ext>
            </a:extLst>
          </p:cNvPr>
          <p:cNvSpPr/>
          <p:nvPr/>
        </p:nvSpPr>
        <p:spPr>
          <a:xfrm>
            <a:off x="3188044" y="3341920"/>
            <a:ext cx="3436362" cy="29385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9" name="TextBox 8">
            <a:extLst>
              <a:ext uri="{FF2B5EF4-FFF2-40B4-BE49-F238E27FC236}">
                <a16:creationId xmlns:a16="http://schemas.microsoft.com/office/drawing/2014/main" id="{5A1D242E-1C4C-D6BA-1E62-8E62D61AECB9}"/>
              </a:ext>
            </a:extLst>
          </p:cNvPr>
          <p:cNvSpPr txBox="1"/>
          <p:nvPr/>
        </p:nvSpPr>
        <p:spPr>
          <a:xfrm>
            <a:off x="3195124" y="5719730"/>
            <a:ext cx="3436362" cy="584775"/>
          </a:xfrm>
          <a:prstGeom prst="rect">
            <a:avLst/>
          </a:prstGeom>
          <a:noFill/>
        </p:spPr>
        <p:txBody>
          <a:bodyPr wrap="square" rtlCol="0">
            <a:spAutoFit/>
          </a:bodyPr>
          <a:lstStyle/>
          <a:p>
            <a:r>
              <a:rPr lang="en-US" sz="800" b="1" dirty="0">
                <a:solidFill>
                  <a:srgbClr val="0070C0"/>
                </a:solidFill>
              </a:rPr>
              <a:t>90NB16T1-M00500</a:t>
            </a:r>
            <a:r>
              <a:rPr lang="en-US" sz="800" dirty="0"/>
              <a:t> ASUS NOTEBOOK VIVOBOOK S16, M3607KA-OLED-SH008W,AMD RYZEN AI 7 350 2.0GHz, UP TO 5.0GHz, 8C, 50TOPS, 32GB, 1TB M.2 </a:t>
            </a:r>
            <a:r>
              <a:rPr lang="en-US" sz="800" dirty="0" err="1"/>
              <a:t>NVMe</a:t>
            </a:r>
            <a:r>
              <a:rPr lang="en-US" sz="800" dirty="0"/>
              <a:t>  PCIe4, AMD RADEON GRAPH, 16' FHD1920x1200 OLED 16:10, Wi-Fi6, BT, USB-A, USB-C, HDMI, WIN 11 HOME, 2YW, GRAY </a:t>
            </a:r>
            <a:r>
              <a:rPr lang="el-GR" sz="800" b="1" dirty="0">
                <a:solidFill>
                  <a:srgbClr val="FF0000"/>
                </a:solidFill>
              </a:rPr>
              <a:t>1442</a:t>
            </a:r>
            <a:r>
              <a:rPr lang="en-US" sz="800" b="1" dirty="0">
                <a:solidFill>
                  <a:srgbClr val="FF0000"/>
                </a:solidFill>
              </a:rPr>
              <a:t> €</a:t>
            </a:r>
          </a:p>
        </p:txBody>
      </p:sp>
      <p:sp>
        <p:nvSpPr>
          <p:cNvPr id="11" name="TextBox 10">
            <a:extLst>
              <a:ext uri="{FF2B5EF4-FFF2-40B4-BE49-F238E27FC236}">
                <a16:creationId xmlns:a16="http://schemas.microsoft.com/office/drawing/2014/main" id="{42B6EF09-1921-9256-4F6D-44859D27C46D}"/>
              </a:ext>
            </a:extLst>
          </p:cNvPr>
          <p:cNvSpPr txBox="1"/>
          <p:nvPr/>
        </p:nvSpPr>
        <p:spPr>
          <a:xfrm>
            <a:off x="6624406" y="5613193"/>
            <a:ext cx="3135188" cy="707886"/>
          </a:xfrm>
          <a:prstGeom prst="rect">
            <a:avLst/>
          </a:prstGeom>
          <a:noFill/>
        </p:spPr>
        <p:txBody>
          <a:bodyPr wrap="square" rtlCol="0">
            <a:spAutoFit/>
          </a:bodyPr>
          <a:lstStyle/>
          <a:p>
            <a:r>
              <a:rPr lang="en-US" sz="800" b="1" dirty="0">
                <a:solidFill>
                  <a:srgbClr val="0070C0"/>
                </a:solidFill>
              </a:rPr>
              <a:t>90NB14U1-M00DB0</a:t>
            </a:r>
            <a:r>
              <a:rPr lang="en-US" sz="800" dirty="0"/>
              <a:t> ASUS NOTEBOOK ZENBOOK 14, UM3406KA-OLED-PP164W, AMD RYZEN AI 7 350, 2-5GHz/24MB, 8C, 50TOPS, 32GB, 1TB SSD M.2 </a:t>
            </a:r>
            <a:r>
              <a:rPr lang="en-US" sz="800" dirty="0" err="1"/>
              <a:t>NVMe</a:t>
            </a:r>
            <a:r>
              <a:rPr lang="en-US" sz="800" dirty="0"/>
              <a:t> PCIe4, AMD RADEON, 14'' OLED 3K 2880x1800 600NITS, WIFI6E, BT, USB-A, USB-C, USB4, HDMI, WIN 11 HOME, 2YW, BLACK </a:t>
            </a:r>
            <a:r>
              <a:rPr lang="el-GR" sz="800" b="1" dirty="0">
                <a:solidFill>
                  <a:srgbClr val="FF0000"/>
                </a:solidFill>
              </a:rPr>
              <a:t>1549</a:t>
            </a:r>
            <a:r>
              <a:rPr lang="en-US" sz="800" b="1" dirty="0">
                <a:solidFill>
                  <a:srgbClr val="FF0000"/>
                </a:solidFill>
              </a:rPr>
              <a:t> € -SPECIAL OFFER</a:t>
            </a:r>
          </a:p>
        </p:txBody>
      </p:sp>
      <p:pic>
        <p:nvPicPr>
          <p:cNvPr id="12" name="Εικόνα 11" descr="Εικόνα που περιέχει notebook/σημειωματάριο, υπολογιστής, φορητός υπολογιστής, Netbook&#10;&#10;Το περιεχόμενο που δημιουργείται από AI ενδέχεται να είναι εσφαλμένο.">
            <a:extLst>
              <a:ext uri="{FF2B5EF4-FFF2-40B4-BE49-F238E27FC236}">
                <a16:creationId xmlns:a16="http://schemas.microsoft.com/office/drawing/2014/main" id="{C5BEC8E4-ADB0-32DE-BB3E-68658805F6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317" y="3567152"/>
            <a:ext cx="2785277" cy="1905977"/>
          </a:xfrm>
          <a:prstGeom prst="rect">
            <a:avLst/>
          </a:prstGeom>
        </p:spPr>
      </p:pic>
      <p:pic>
        <p:nvPicPr>
          <p:cNvPr id="17" name="Εικόνα 16" descr="Εικόνα που περιέχει ηλεκτρονικές συσκευές, υπολογιστής, notebook/σημειωματάριο, φορητός υπολογιστής&#10;&#10;Το περιεχόμενο που δημιουργείται από AI ενδέχεται να είναι εσφαλμένο.">
            <a:extLst>
              <a:ext uri="{FF2B5EF4-FFF2-40B4-BE49-F238E27FC236}">
                <a16:creationId xmlns:a16="http://schemas.microsoft.com/office/drawing/2014/main" id="{0EE5D887-B2BC-CDD4-F2FD-479A27EE79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2317" y="2881027"/>
            <a:ext cx="3231260" cy="3231260"/>
          </a:xfrm>
          <a:prstGeom prst="rect">
            <a:avLst/>
          </a:prstGeom>
        </p:spPr>
      </p:pic>
      <p:pic>
        <p:nvPicPr>
          <p:cNvPr id="18" name="Εικόνα 17" descr="Εικόνα που περιέχει ηλεκτρονικές συσκευές, notebook/σημειωματάριο, υπολογιστής, φορητός υπολογιστής&#10;&#10;Το περιεχόμενο που δημιουργείται από AI ενδέχεται να είναι εσφαλμένο.">
            <a:extLst>
              <a:ext uri="{FF2B5EF4-FFF2-40B4-BE49-F238E27FC236}">
                <a16:creationId xmlns:a16="http://schemas.microsoft.com/office/drawing/2014/main" id="{0116D95E-57AB-9042-12EC-9C442F4606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940" y="706328"/>
            <a:ext cx="3061575" cy="1803847"/>
          </a:xfrm>
          <a:prstGeom prst="rect">
            <a:avLst/>
          </a:prstGeom>
        </p:spPr>
      </p:pic>
      <p:pic>
        <p:nvPicPr>
          <p:cNvPr id="19" name="Εικόνα 18" descr="Εικόνα που περιέχει ηλεκτρονικές συσκευές, υπολογιστής, φορητός υπολογιστής, συσκευή εξόδου&#10;&#10;Το περιεχόμενο που δημιουργείται από AI ενδέχεται να είναι εσφαλμένο.">
            <a:extLst>
              <a:ext uri="{FF2B5EF4-FFF2-40B4-BE49-F238E27FC236}">
                <a16:creationId xmlns:a16="http://schemas.microsoft.com/office/drawing/2014/main" id="{9F790083-ADB5-D162-BC1D-22D53EF25E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9704" y="643771"/>
            <a:ext cx="2906356" cy="1845812"/>
          </a:xfrm>
          <a:prstGeom prst="rect">
            <a:avLst/>
          </a:prstGeom>
        </p:spPr>
      </p:pic>
      <p:pic>
        <p:nvPicPr>
          <p:cNvPr id="20" name="Εικόνα 19" descr="Εικόνα που περιέχει φορητός υπολογιστής, ηλεκτρονικές συσκευές, υπολογιστής, κείμενο&#10;&#10;Το περιεχόμενο που δημιουργείται από AI ενδέχεται να είναι εσφαλμένο.">
            <a:extLst>
              <a:ext uri="{FF2B5EF4-FFF2-40B4-BE49-F238E27FC236}">
                <a16:creationId xmlns:a16="http://schemas.microsoft.com/office/drawing/2014/main" id="{8A268357-705A-1EBA-5199-665F5892D6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039" y="3550463"/>
            <a:ext cx="3077314" cy="1892388"/>
          </a:xfrm>
          <a:prstGeom prst="rect">
            <a:avLst/>
          </a:prstGeom>
        </p:spPr>
      </p:pic>
      <p:sp>
        <p:nvSpPr>
          <p:cNvPr id="31" name="TextBox 30">
            <a:extLst>
              <a:ext uri="{FF2B5EF4-FFF2-40B4-BE49-F238E27FC236}">
                <a16:creationId xmlns:a16="http://schemas.microsoft.com/office/drawing/2014/main" id="{714B5E67-91E0-789B-C4FE-76AA8664F657}"/>
              </a:ext>
            </a:extLst>
          </p:cNvPr>
          <p:cNvSpPr txBox="1"/>
          <p:nvPr/>
        </p:nvSpPr>
        <p:spPr>
          <a:xfrm>
            <a:off x="4978393" y="2785341"/>
            <a:ext cx="4958026" cy="461665"/>
          </a:xfrm>
          <a:prstGeom prst="rect">
            <a:avLst/>
          </a:prstGeom>
          <a:noFill/>
        </p:spPr>
        <p:txBody>
          <a:bodyPr wrap="square" rtlCol="0">
            <a:spAutoFit/>
          </a:bodyPr>
          <a:lstStyle/>
          <a:p>
            <a:r>
              <a:rPr lang="en-US" sz="800" b="1" dirty="0">
                <a:solidFill>
                  <a:srgbClr val="0070C0"/>
                </a:solidFill>
              </a:rPr>
              <a:t>90NB10N3-M02TK0</a:t>
            </a:r>
            <a:r>
              <a:rPr lang="el-GR" sz="800" dirty="0"/>
              <a:t> </a:t>
            </a:r>
            <a:r>
              <a:rPr lang="en-US" sz="800" dirty="0"/>
              <a:t>ASUS NOTEBOOK VIVOBOOK 16, X1605VA-OLED-SH2331W, INTEL i7-13620H 2.4 GHz-4.9GHz/24MB, 10CORES,16GB,1TB M.2 </a:t>
            </a:r>
            <a:r>
              <a:rPr lang="en-US" sz="800" dirty="0" err="1"/>
              <a:t>NVMe</a:t>
            </a:r>
            <a:r>
              <a:rPr lang="en-US" sz="800" dirty="0"/>
              <a:t> PCIe4, Intel UHD Graph, 16'',300NITS,FHD 1920 x 1200 OLED 16:10,WIFI6E, BT, USB-A, USB-C, HDMI,WIN 11 HOME, 2YW, BLACK</a:t>
            </a:r>
            <a:r>
              <a:rPr lang="el-GR" sz="800" dirty="0"/>
              <a:t> </a:t>
            </a:r>
            <a:r>
              <a:rPr lang="el-GR" sz="800" b="1" dirty="0">
                <a:solidFill>
                  <a:srgbClr val="FF0000"/>
                </a:solidFill>
              </a:rPr>
              <a:t>973 €</a:t>
            </a:r>
            <a:endParaRPr lang="en-US" sz="800" b="1" dirty="0">
              <a:solidFill>
                <a:srgbClr val="FF0000"/>
              </a:solidFill>
            </a:endParaRPr>
          </a:p>
        </p:txBody>
      </p:sp>
    </p:spTree>
    <p:extLst>
      <p:ext uri="{BB962C8B-B14F-4D97-AF65-F5344CB8AC3E}">
        <p14:creationId xmlns:p14="http://schemas.microsoft.com/office/powerpoint/2010/main" val="33560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Πίνακας 19">
            <a:extLst>
              <a:ext uri="{FF2B5EF4-FFF2-40B4-BE49-F238E27FC236}">
                <a16:creationId xmlns:a16="http://schemas.microsoft.com/office/drawing/2014/main" id="{26EB4C77-4375-351E-CBB1-D14004333764}"/>
              </a:ext>
            </a:extLst>
          </p:cNvPr>
          <p:cNvGraphicFramePr>
            <a:graphicFrameLocks noGrp="1"/>
          </p:cNvGraphicFramePr>
          <p:nvPr>
            <p:extLst>
              <p:ext uri="{D42A27DB-BD31-4B8C-83A1-F6EECF244321}">
                <p14:modId xmlns:p14="http://schemas.microsoft.com/office/powerpoint/2010/main" val="1358639726"/>
              </p:ext>
            </p:extLst>
          </p:nvPr>
        </p:nvGraphicFramePr>
        <p:xfrm>
          <a:off x="0" y="374492"/>
          <a:ext cx="9906000" cy="5934606"/>
        </p:xfrm>
        <a:graphic>
          <a:graphicData uri="http://schemas.openxmlformats.org/drawingml/2006/table">
            <a:tbl>
              <a:tblPr firstRow="1" bandRow="1">
                <a:tableStyleId>{5940675A-B579-460E-94D1-54222C63F5DA}</a:tableStyleId>
              </a:tblPr>
              <a:tblGrid>
                <a:gridCol w="4953000">
                  <a:extLst>
                    <a:ext uri="{9D8B030D-6E8A-4147-A177-3AD203B41FA5}">
                      <a16:colId xmlns:a16="http://schemas.microsoft.com/office/drawing/2014/main" val="193531826"/>
                    </a:ext>
                  </a:extLst>
                </a:gridCol>
                <a:gridCol w="4953000">
                  <a:extLst>
                    <a:ext uri="{9D8B030D-6E8A-4147-A177-3AD203B41FA5}">
                      <a16:colId xmlns:a16="http://schemas.microsoft.com/office/drawing/2014/main" val="2501677676"/>
                    </a:ext>
                  </a:extLst>
                </a:gridCol>
              </a:tblGrid>
              <a:tr h="2967303">
                <a:tc>
                  <a:txBody>
                    <a:bodyPr/>
                    <a:lstStyle/>
                    <a:p>
                      <a:endParaRPr lang="en-CY" dirty="0"/>
                    </a:p>
                  </a:txBody>
                  <a:tcPr/>
                </a:tc>
                <a:tc>
                  <a:txBody>
                    <a:bodyPr/>
                    <a:lstStyle/>
                    <a:p>
                      <a:endParaRPr lang="en-CY"/>
                    </a:p>
                  </a:txBody>
                  <a:tcPr/>
                </a:tc>
                <a:extLst>
                  <a:ext uri="{0D108BD9-81ED-4DB2-BD59-A6C34878D82A}">
                    <a16:rowId xmlns:a16="http://schemas.microsoft.com/office/drawing/2014/main" val="1625559186"/>
                  </a:ext>
                </a:extLst>
              </a:tr>
              <a:tr h="2967303">
                <a:tc>
                  <a:txBody>
                    <a:bodyPr/>
                    <a:lstStyle/>
                    <a:p>
                      <a:endParaRPr lang="en-CY"/>
                    </a:p>
                  </a:txBody>
                  <a:tcPr/>
                </a:tc>
                <a:tc>
                  <a:txBody>
                    <a:bodyPr/>
                    <a:lstStyle/>
                    <a:p>
                      <a:endParaRPr lang="en-CY" dirty="0"/>
                    </a:p>
                  </a:txBody>
                  <a:tcPr/>
                </a:tc>
                <a:extLst>
                  <a:ext uri="{0D108BD9-81ED-4DB2-BD59-A6C34878D82A}">
                    <a16:rowId xmlns:a16="http://schemas.microsoft.com/office/drawing/2014/main" val="3266004486"/>
                  </a:ext>
                </a:extLst>
              </a:tr>
            </a:tbl>
          </a:graphicData>
        </a:graphic>
      </p:graphicFrame>
      <p:sp>
        <p:nvSpPr>
          <p:cNvPr id="4" name="TextBox 3">
            <a:extLst>
              <a:ext uri="{FF2B5EF4-FFF2-40B4-BE49-F238E27FC236}">
                <a16:creationId xmlns:a16="http://schemas.microsoft.com/office/drawing/2014/main" id="{017124B9-33D5-4953-AAD6-A23536D2BEC7}"/>
              </a:ext>
            </a:extLst>
          </p:cNvPr>
          <p:cNvSpPr txBox="1"/>
          <p:nvPr/>
        </p:nvSpPr>
        <p:spPr>
          <a:xfrm>
            <a:off x="99632" y="5767220"/>
            <a:ext cx="4829200" cy="461665"/>
          </a:xfrm>
          <a:prstGeom prst="rect">
            <a:avLst/>
          </a:prstGeom>
          <a:noFill/>
        </p:spPr>
        <p:txBody>
          <a:bodyPr wrap="square" rtlCol="0">
            <a:spAutoFit/>
          </a:bodyPr>
          <a:lstStyle/>
          <a:p>
            <a:r>
              <a:rPr lang="en-US" sz="800" b="1" dirty="0">
                <a:solidFill>
                  <a:srgbClr val="0070C0"/>
                </a:solidFill>
              </a:rPr>
              <a:t>90NR0LZ5-M00CF0</a:t>
            </a:r>
            <a:r>
              <a:rPr lang="el-GR" sz="800" dirty="0"/>
              <a:t> </a:t>
            </a:r>
            <a:r>
              <a:rPr lang="en-US" sz="800" dirty="0"/>
              <a:t>ASUS NOTEBOOK ROG ZEPHYRUS G16, GU605CR-QR139X,INTEL ULTRA 9 285H 2.9-5.4GHz/24MB,16C,32GB,1TB SSD M.2 </a:t>
            </a:r>
            <a:r>
              <a:rPr lang="en-US" sz="800" dirty="0" err="1"/>
              <a:t>NVMe,NVIDIA</a:t>
            </a:r>
            <a:r>
              <a:rPr lang="en-US" sz="800" dirty="0"/>
              <a:t> RTX 5070Ti 12GB,16'',WQXGA OLED 2.5K 2560x1600 240Hz 500NITS,RGB,WIFI7,BT,USB4,USB-C,USB-A,HDMI,WIN 11 PRO,2YW,GREY</a:t>
            </a:r>
            <a:r>
              <a:rPr lang="el-GR" sz="800" dirty="0"/>
              <a:t> </a:t>
            </a:r>
            <a:r>
              <a:rPr lang="el-GR" sz="800" b="1" dirty="0">
                <a:solidFill>
                  <a:srgbClr val="FF0000"/>
                </a:solidFill>
              </a:rPr>
              <a:t>4,238 €</a:t>
            </a:r>
            <a:endParaRPr lang="en-US" sz="800" b="1" dirty="0">
              <a:solidFill>
                <a:srgbClr val="FF0000"/>
              </a:solidFill>
            </a:endParaRPr>
          </a:p>
        </p:txBody>
      </p:sp>
      <p:sp>
        <p:nvSpPr>
          <p:cNvPr id="5" name="TextBox 4">
            <a:extLst>
              <a:ext uri="{FF2B5EF4-FFF2-40B4-BE49-F238E27FC236}">
                <a16:creationId xmlns:a16="http://schemas.microsoft.com/office/drawing/2014/main" id="{DB2FC90B-8EEE-73D6-3D7E-582A7415D20D}"/>
              </a:ext>
            </a:extLst>
          </p:cNvPr>
          <p:cNvSpPr txBox="1"/>
          <p:nvPr/>
        </p:nvSpPr>
        <p:spPr>
          <a:xfrm>
            <a:off x="5076799" y="5767221"/>
            <a:ext cx="4903099" cy="461665"/>
          </a:xfrm>
          <a:prstGeom prst="rect">
            <a:avLst/>
          </a:prstGeom>
          <a:noFill/>
        </p:spPr>
        <p:txBody>
          <a:bodyPr wrap="square" rtlCol="0">
            <a:spAutoFit/>
          </a:bodyPr>
          <a:lstStyle/>
          <a:p>
            <a:r>
              <a:rPr lang="en-US" sz="800" b="1" dirty="0">
                <a:solidFill>
                  <a:srgbClr val="0070C0"/>
                </a:solidFill>
              </a:rPr>
              <a:t>90NR0LT1-M008K0</a:t>
            </a:r>
            <a:r>
              <a:rPr lang="en-US" sz="800" dirty="0"/>
              <a:t> ASUS NOTEBOOK ROG STRIX G18, G815LR-S9137X, INTEL ULTRA 9 275HX 2.7-5.4GHz/36MB, 24C, 32GB, 2TB M.2 </a:t>
            </a:r>
            <a:r>
              <a:rPr lang="en-US" sz="800" dirty="0" err="1"/>
              <a:t>NVMe</a:t>
            </a:r>
            <a:r>
              <a:rPr lang="en-US" sz="800" dirty="0"/>
              <a:t>, NVIDIA RTX 5070Ti 12GB, 18'', WQXGA 2.5K 2560x1600 240Hz 500NITS, RGB/KEY, WIFI7, BT,LAN,USB5,USB-A,HDMI,WIN 11 PRO,2YW,GREY </a:t>
            </a:r>
            <a:r>
              <a:rPr lang="el-GR" sz="800" b="1" dirty="0">
                <a:solidFill>
                  <a:srgbClr val="FF0000"/>
                </a:solidFill>
              </a:rPr>
              <a:t>4,351</a:t>
            </a:r>
            <a:r>
              <a:rPr lang="en-US" sz="800" b="1" dirty="0">
                <a:solidFill>
                  <a:srgbClr val="FF0000"/>
                </a:solidFill>
              </a:rPr>
              <a:t> €</a:t>
            </a:r>
          </a:p>
        </p:txBody>
      </p:sp>
      <p:pic>
        <p:nvPicPr>
          <p:cNvPr id="6" name="Εικόνα 5" descr="Εικόνα που περιέχει ηλεκτρονικές συσκευές, notebook/σημειωματάριο, υπολογιστής, φορητός υπολογιστής&#10;&#10;Το περιεχόμενο που δημιουργείται από AI ενδέχεται να είναι εσφαλμένο.">
            <a:extLst>
              <a:ext uri="{FF2B5EF4-FFF2-40B4-BE49-F238E27FC236}">
                <a16:creationId xmlns:a16="http://schemas.microsoft.com/office/drawing/2014/main" id="{7A3D6313-23DA-0D03-D5D8-8B9E7A2729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2024" y="3487191"/>
            <a:ext cx="2927755" cy="2179382"/>
          </a:xfrm>
          <a:prstGeom prst="rect">
            <a:avLst/>
          </a:prstGeom>
        </p:spPr>
      </p:pic>
      <p:sp>
        <p:nvSpPr>
          <p:cNvPr id="7" name="TextBox 6">
            <a:extLst>
              <a:ext uri="{FF2B5EF4-FFF2-40B4-BE49-F238E27FC236}">
                <a16:creationId xmlns:a16="http://schemas.microsoft.com/office/drawing/2014/main" id="{AB8F8DE8-AA83-7306-EDD9-8408C6D30306}"/>
              </a:ext>
            </a:extLst>
          </p:cNvPr>
          <p:cNvSpPr txBox="1"/>
          <p:nvPr/>
        </p:nvSpPr>
        <p:spPr>
          <a:xfrm>
            <a:off x="50614" y="2833085"/>
            <a:ext cx="4975571" cy="461665"/>
          </a:xfrm>
          <a:prstGeom prst="rect">
            <a:avLst/>
          </a:prstGeom>
          <a:noFill/>
        </p:spPr>
        <p:txBody>
          <a:bodyPr wrap="square" rtlCol="0">
            <a:spAutoFit/>
          </a:bodyPr>
          <a:lstStyle/>
          <a:p>
            <a:r>
              <a:rPr lang="en-US" sz="800" b="1" dirty="0">
                <a:solidFill>
                  <a:srgbClr val="0070C0"/>
                </a:solidFill>
              </a:rPr>
              <a:t>90NR0MU3-M00BN0</a:t>
            </a:r>
            <a:r>
              <a:rPr lang="en-US" sz="800" dirty="0"/>
              <a:t>	ASUS NOTEBOOK TUF A16 GAMING, FA607NUG-RL130W,AMD RYZEN 7 7445HS 3.2-4.7GHz/22MB, 6C, 16GB, 1TB PCIe4 </a:t>
            </a:r>
            <a:r>
              <a:rPr lang="en-US" sz="800" dirty="0" err="1"/>
              <a:t>NVMe</a:t>
            </a:r>
            <a:r>
              <a:rPr lang="en-US" sz="800" dirty="0"/>
              <a:t> M.2, NVIDIA GeForce RTX 4050 6GB,16''FHD+ 144Hz 300NITS,RGB,WIFI6,BT,LAN,USB4,USB-A,USB-C,HDMI,WIN 11 HOME, 2YW, MECHA GRAY </a:t>
            </a:r>
            <a:r>
              <a:rPr lang="el-GR" sz="800" b="1" dirty="0">
                <a:solidFill>
                  <a:srgbClr val="FF0000"/>
                </a:solidFill>
              </a:rPr>
              <a:t>1204 €</a:t>
            </a:r>
            <a:r>
              <a:rPr lang="en-GB" sz="800" b="1" dirty="0">
                <a:solidFill>
                  <a:srgbClr val="FF0000"/>
                </a:solidFill>
              </a:rPr>
              <a:t> - SPECIAL OFFER</a:t>
            </a:r>
            <a:endParaRPr lang="en-US" sz="800" b="1" dirty="0">
              <a:solidFill>
                <a:srgbClr val="FF0000"/>
              </a:solidFill>
            </a:endParaRPr>
          </a:p>
        </p:txBody>
      </p:sp>
      <p:sp>
        <p:nvSpPr>
          <p:cNvPr id="8" name="TextBox 7">
            <a:extLst>
              <a:ext uri="{FF2B5EF4-FFF2-40B4-BE49-F238E27FC236}">
                <a16:creationId xmlns:a16="http://schemas.microsoft.com/office/drawing/2014/main" id="{16E3FE9E-3C17-A4EE-732B-1FC83B8FFE51}"/>
              </a:ext>
            </a:extLst>
          </p:cNvPr>
          <p:cNvSpPr txBox="1"/>
          <p:nvPr/>
        </p:nvSpPr>
        <p:spPr>
          <a:xfrm>
            <a:off x="5076799" y="2840024"/>
            <a:ext cx="4546445" cy="461665"/>
          </a:xfrm>
          <a:prstGeom prst="rect">
            <a:avLst/>
          </a:prstGeom>
          <a:noFill/>
        </p:spPr>
        <p:txBody>
          <a:bodyPr wrap="square" rtlCol="0">
            <a:spAutoFit/>
          </a:bodyPr>
          <a:lstStyle/>
          <a:p>
            <a:r>
              <a:rPr lang="en-US" sz="800" b="1" dirty="0">
                <a:solidFill>
                  <a:srgbClr val="0070C0"/>
                </a:solidFill>
              </a:rPr>
              <a:t>90NR0KW7-M002W0</a:t>
            </a:r>
            <a:r>
              <a:rPr lang="en-US" sz="800" dirty="0"/>
              <a:t>	ASUS NOTEBOOK ROG STRIX G16, G614PM-RV015W, AMD RYZEN 9 8940HX 2.4-5.3GHz/80MB,16C,32GB,1TB SSD M.2 </a:t>
            </a:r>
            <a:r>
              <a:rPr lang="en-US" sz="800" dirty="0" err="1"/>
              <a:t>NVMe</a:t>
            </a:r>
            <a:r>
              <a:rPr lang="en-US" sz="800" dirty="0"/>
              <a:t> PCIe4, NVIDIA RTX 5060 8GB, 16'' WUXGA 1920x1200 165Hz 300NITS, 4Z RGB KB,WIFI6E,BT,LAN,USB-C,USB-A,HDMI,WIN 11 HOME,2YW,GREY</a:t>
            </a:r>
            <a:r>
              <a:rPr lang="el-GR" sz="800" dirty="0"/>
              <a:t> </a:t>
            </a:r>
            <a:r>
              <a:rPr lang="el-GR" sz="800" b="1" dirty="0">
                <a:solidFill>
                  <a:srgbClr val="FF0000"/>
                </a:solidFill>
              </a:rPr>
              <a:t>2,751 €</a:t>
            </a:r>
            <a:endParaRPr lang="en-US" sz="800" b="1" dirty="0">
              <a:solidFill>
                <a:srgbClr val="FF0000"/>
              </a:solidFill>
            </a:endParaRPr>
          </a:p>
        </p:txBody>
      </p:sp>
      <p:sp>
        <p:nvSpPr>
          <p:cNvPr id="9" name="Rectangle 32">
            <a:extLst>
              <a:ext uri="{FF2B5EF4-FFF2-40B4-BE49-F238E27FC236}">
                <a16:creationId xmlns:a16="http://schemas.microsoft.com/office/drawing/2014/main" id="{FFAD1EC0-7C7D-A286-93CD-F9D5C53E32C5}"/>
              </a:ext>
            </a:extLst>
          </p:cNvPr>
          <p:cNvSpPr/>
          <p:nvPr/>
        </p:nvSpPr>
        <p:spPr>
          <a:xfrm>
            <a:off x="-12707" y="-8747"/>
            <a:ext cx="9918707" cy="37848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891090-B37C-385E-983E-D4D3494474F4}"/>
              </a:ext>
            </a:extLst>
          </p:cNvPr>
          <p:cNvSpPr txBox="1"/>
          <p:nvPr/>
        </p:nvSpPr>
        <p:spPr>
          <a:xfrm>
            <a:off x="8191763" y="14673"/>
            <a:ext cx="1714238" cy="230832"/>
          </a:xfrm>
          <a:prstGeom prst="rect">
            <a:avLst/>
          </a:prstGeom>
          <a:noFill/>
        </p:spPr>
        <p:txBody>
          <a:bodyPr wrap="square" rtlCol="0">
            <a:spAutoFit/>
          </a:bodyPr>
          <a:lstStyle/>
          <a:p>
            <a:pPr algn="r"/>
            <a:r>
              <a:rPr lang="en-US" sz="900" b="1"/>
              <a:t>Retail </a:t>
            </a:r>
            <a:r>
              <a:rPr lang="en-US" sz="900" b="1" dirty="0"/>
              <a:t>File September 2025</a:t>
            </a:r>
          </a:p>
        </p:txBody>
      </p:sp>
      <p:pic>
        <p:nvPicPr>
          <p:cNvPr id="11" name="Picture 19">
            <a:extLst>
              <a:ext uri="{FF2B5EF4-FFF2-40B4-BE49-F238E27FC236}">
                <a16:creationId xmlns:a16="http://schemas.microsoft.com/office/drawing/2014/main" id="{16D00A38-E1FB-21FD-2838-25F80D83A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436" y="22997"/>
            <a:ext cx="1342768" cy="334792"/>
          </a:xfrm>
          <a:prstGeom prst="rect">
            <a:avLst/>
          </a:prstGeom>
        </p:spPr>
      </p:pic>
      <p:sp>
        <p:nvSpPr>
          <p:cNvPr id="12" name="TextBox 11">
            <a:extLst>
              <a:ext uri="{FF2B5EF4-FFF2-40B4-BE49-F238E27FC236}">
                <a16:creationId xmlns:a16="http://schemas.microsoft.com/office/drawing/2014/main" id="{883027BC-C8E1-62D0-0A0F-79B6436F71AA}"/>
              </a:ext>
            </a:extLst>
          </p:cNvPr>
          <p:cNvSpPr txBox="1"/>
          <p:nvPr/>
        </p:nvSpPr>
        <p:spPr>
          <a:xfrm>
            <a:off x="3188044" y="14673"/>
            <a:ext cx="3287170" cy="400110"/>
          </a:xfrm>
          <a:prstGeom prst="rect">
            <a:avLst/>
          </a:prstGeom>
          <a:noFill/>
        </p:spPr>
        <p:txBody>
          <a:bodyPr wrap="square" rtlCol="0">
            <a:spAutoFit/>
          </a:bodyPr>
          <a:lstStyle/>
          <a:p>
            <a:r>
              <a:rPr lang="en-US" sz="2000" dirty="0">
                <a:latin typeface="Dubai Light" panose="020B0303030403030204" pitchFamily="34" charset="-78"/>
                <a:cs typeface="Dubai Light" panose="020B0303030403030204" pitchFamily="34" charset="-78"/>
              </a:rPr>
              <a:t>New Arrivals </a:t>
            </a:r>
            <a:r>
              <a:rPr lang="en-US" sz="1200" dirty="0">
                <a:latin typeface="Dubai Light" panose="020B0303030403030204" pitchFamily="34" charset="-78"/>
                <a:cs typeface="Dubai Light" panose="020B0303030403030204" pitchFamily="34" charset="-78"/>
              </a:rPr>
              <a:t>CONSUMER NOTEBOOKS</a:t>
            </a:r>
            <a:endParaRPr lang="en-GB" sz="1200" dirty="0">
              <a:latin typeface="Dubai Light" panose="020B0303030403030204" pitchFamily="34" charset="-78"/>
              <a:cs typeface="Dubai Light" panose="020B0303030403030204" pitchFamily="34" charset="-78"/>
            </a:endParaRPr>
          </a:p>
        </p:txBody>
      </p:sp>
      <p:sp>
        <p:nvSpPr>
          <p:cNvPr id="13" name="TextBox 12">
            <a:extLst>
              <a:ext uri="{FF2B5EF4-FFF2-40B4-BE49-F238E27FC236}">
                <a16:creationId xmlns:a16="http://schemas.microsoft.com/office/drawing/2014/main" id="{B53030E2-262F-A1B0-3AD5-F6BEA6DA112D}"/>
              </a:ext>
            </a:extLst>
          </p:cNvPr>
          <p:cNvSpPr txBox="1"/>
          <p:nvPr/>
        </p:nvSpPr>
        <p:spPr>
          <a:xfrm>
            <a:off x="7241144" y="160628"/>
            <a:ext cx="2688140" cy="230832"/>
          </a:xfrm>
          <a:prstGeom prst="rect">
            <a:avLst/>
          </a:prstGeom>
          <a:noFill/>
        </p:spPr>
        <p:txBody>
          <a:bodyPr wrap="square" rtlCol="0">
            <a:spAutoFit/>
          </a:bodyPr>
          <a:lstStyle/>
          <a:p>
            <a:pPr algn="r"/>
            <a:r>
              <a:rPr lang="en-US" sz="850" b="1" dirty="0">
                <a:solidFill>
                  <a:srgbClr val="FF0000"/>
                </a:solidFill>
              </a:rPr>
              <a:t>Special Offers are valid until 05.10 or until stock lasts.</a:t>
            </a:r>
            <a:endParaRPr lang="en-GB" sz="850" b="1" dirty="0">
              <a:solidFill>
                <a:srgbClr val="FF0000"/>
              </a:solidFill>
            </a:endParaRPr>
          </a:p>
        </p:txBody>
      </p:sp>
      <p:pic>
        <p:nvPicPr>
          <p:cNvPr id="14" name="Εικόνα 13" descr="Εικόνα που περιέχει notebook/σημειωματάριο, υπολογιστής, φορητός υπολογιστής, Netbook&#10;&#10;Το περιεχόμενο που δημιουργείται από AI ενδέχεται να είναι εσφαλμένο.">
            <a:extLst>
              <a:ext uri="{FF2B5EF4-FFF2-40B4-BE49-F238E27FC236}">
                <a16:creationId xmlns:a16="http://schemas.microsoft.com/office/drawing/2014/main" id="{AA9B652F-9B02-5FD6-B4A8-40A1970E8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20" y="514098"/>
            <a:ext cx="2918156" cy="2179382"/>
          </a:xfrm>
          <a:prstGeom prst="rect">
            <a:avLst/>
          </a:prstGeom>
        </p:spPr>
      </p:pic>
      <p:pic>
        <p:nvPicPr>
          <p:cNvPr id="15" name="Εικόνα 14" descr="Εικόνα που περιέχει υπολογιστής, notebook/σημειωματάριο, φορητός υπολογιστής, ηλεκτρονική συσκευή&#10;&#10;Το περιεχόμενο που δημιουργείται από AI ενδέχεται να είναι εσφαλμένο.">
            <a:extLst>
              <a:ext uri="{FF2B5EF4-FFF2-40B4-BE49-F238E27FC236}">
                <a16:creationId xmlns:a16="http://schemas.microsoft.com/office/drawing/2014/main" id="{0D5FF06C-088D-1EB1-83A2-2ED2B5B6B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2024" y="459393"/>
            <a:ext cx="2909855" cy="2187443"/>
          </a:xfrm>
          <a:prstGeom prst="rect">
            <a:avLst/>
          </a:prstGeom>
        </p:spPr>
      </p:pic>
      <p:pic>
        <p:nvPicPr>
          <p:cNvPr id="16" name="Εικόνα 15" descr="Εικόνα που περιέχει φορητός υπολογιστής, υπολογιστής, συσκευή εξόδου, Netbook&#10;&#10;Το περιεχόμενο που δημιουργείται από AI ενδέχεται να είναι εσφαλμένο.">
            <a:extLst>
              <a:ext uri="{FF2B5EF4-FFF2-40B4-BE49-F238E27FC236}">
                <a16:creationId xmlns:a16="http://schemas.microsoft.com/office/drawing/2014/main" id="{ADA168C6-22F3-267D-C531-137E239251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221" y="3436989"/>
            <a:ext cx="2927755" cy="2029910"/>
          </a:xfrm>
          <a:prstGeom prst="rect">
            <a:avLst/>
          </a:prstGeom>
        </p:spPr>
      </p:pic>
      <p:sp>
        <p:nvSpPr>
          <p:cNvPr id="17" name="Rectangle 11">
            <a:extLst>
              <a:ext uri="{FF2B5EF4-FFF2-40B4-BE49-F238E27FC236}">
                <a16:creationId xmlns:a16="http://schemas.microsoft.com/office/drawing/2014/main" id="{5A523E10-5FE1-37BF-F736-D04105C7C20D}"/>
              </a:ext>
            </a:extLst>
          </p:cNvPr>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36">
            <a:extLst>
              <a:ext uri="{FF2B5EF4-FFF2-40B4-BE49-F238E27FC236}">
                <a16:creationId xmlns:a16="http://schemas.microsoft.com/office/drawing/2014/main" id="{9198E07A-3B56-EC8D-7278-F725B4EF8FE1}"/>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19" name="Rectangle 43">
            <a:extLst>
              <a:ext uri="{FF2B5EF4-FFF2-40B4-BE49-F238E27FC236}">
                <a16:creationId xmlns:a16="http://schemas.microsoft.com/office/drawing/2014/main" id="{2D24419C-8D80-BD8E-E490-59E17A4FE330}"/>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3959067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TotalTime>
  <Words>950</Words>
  <Application>Microsoft Office PowerPoint</Application>
  <PresentationFormat>Χαρτί Α4 (210x297 χιλ.)</PresentationFormat>
  <Paragraphs>30</Paragraphs>
  <Slides>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vt:i4>
      </vt:variant>
    </vt:vector>
  </HeadingPairs>
  <TitlesOfParts>
    <vt:vector size="8" baseType="lpstr">
      <vt:lpstr>Arial</vt:lpstr>
      <vt:lpstr>Calibri</vt:lpstr>
      <vt:lpstr>Calibri Light</vt:lpstr>
      <vt:lpstr>Dubai Light</vt:lpstr>
      <vt:lpstr>HP Simplified</vt:lpstr>
      <vt:lpstr>Office Theme</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Andreou</dc:creator>
  <cp:lastModifiedBy>Panagiotis Papaeconomou</cp:lastModifiedBy>
  <cp:revision>69</cp:revision>
  <dcterms:created xsi:type="dcterms:W3CDTF">2025-06-05T12:36:59Z</dcterms:created>
  <dcterms:modified xsi:type="dcterms:W3CDTF">2025-09-17T06:26:24Z</dcterms:modified>
</cp:coreProperties>
</file>