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76" autoAdjust="0"/>
    <p:restoredTop sz="86327" autoAdjust="0"/>
  </p:normalViewPr>
  <p:slideViewPr>
    <p:cSldViewPr>
      <p:cViewPr varScale="1">
        <p:scale>
          <a:sx n="115" d="100"/>
          <a:sy n="115" d="100"/>
        </p:scale>
        <p:origin x="1992" y="114"/>
      </p:cViewPr>
      <p:guideLst/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440A9-8443-44E3-AD55-7DF8CCD1CA46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4C613-D354-4A52-853E-6FBFD5D7ABE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44102-8751-4C99-9528-51F88049B09F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D9614-A80A-4453-A271-D238356563C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9FD7A-04D3-49AE-AD13-E504A9DBD49F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57ADD-2FE1-484E-AB9A-85DC83CC17A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C0D1-9BD3-4EB2-A51D-068C409F90ED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6A927-583E-416B-B4A9-69230C914B4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C9EB-002A-414C-B6A9-9C4CCC81FC55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4CCD6-2669-40CC-8300-64AE028F08B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2A60E-5D8D-47B2-8BB8-44830950B969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3DCD-5790-4503-A50E-0A943F19CA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275CA-F8AB-4AC1-9BC6-012B289D2752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34349-E947-40D8-B581-48D2C3DA681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05DD5-E3D2-412D-9463-9AFBB283ED8A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BFA1B-E61A-4602-BCA1-8F27D4CFBD3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4C5B-5525-4CF2-B4E4-F6E54B3E9251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3D30C-4A54-4B3D-90E7-F3BD5B626CA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55DE-071B-4136-B1EB-B35CB8E1E499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C7DF1-9B78-4EF5-BC5E-9E6E27680B0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CF60-30ED-4273-AAFA-4499A2A3F969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8C87C-17A7-4CD4-A3E2-C9343EF0252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l-G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7CF93C-DAC9-4737-B253-0F6F5BA8868D}" type="datetimeFigureOut">
              <a:rPr lang="el-GR"/>
              <a:pPr>
                <a:defRPr/>
              </a:pPr>
              <a:t>2/9/2025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3DDF58-7094-45E1-981B-CF00D944C6E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QEhQUExQVFBUUFhUWFxYUFBQVFhQVFhUXFhUUFRYYHSggGBonHBQUITEhKCkrLi4uFx8zODMsNygtLisBCgoKDg0OGxAQGiwkHyQsLCwsLCwsLCwsLC0sLCwsLCwsLCwsLCwsLCwsLCwsLCwsLCwsLCwsLCwsLCwsLCwsLP/AABEIAJYBUQMBEQACEQEDEQH/xAAcAAABBAMBAAAAAAAAAAAAAAAABAUGBwECAwj/xABDEAABAwIDBAcEBwcDBAMAAAABAAIDBBESITEFBkFRBxMiYXGBkVKhscEUMkJicpLRIzOCssLh8ENTY3Oi0vEVF7P/xAAaAQEAAgMBAAAAAAAAAAAAAAAAAwQBAgUG/8QANBEAAgIBAgQCCQMEAwEAAAAAAAECAxEEIQUSMVETQSIyYXGBkbHB0UKh4TNS8PEUFSNy/9oADAMBAAIRAxEAPwC8UAIAQAgBACAEAIAQAgBACAEAIAQAgBACAEAIAQAgBACAEAIAQAgBACAEAIAQAgBACAEAIAQAgBACAEAIAQAgBACAEAIAQAgBACAEAIAQAgBACAEAIAQAgBACAEAIAQAgBACAEAIAQAgBACAEAIAQAgBACAEAIAQAgBACAEAi2jtaCmAM0scV9Mb2tv4AnNYclHqySumyz1It+5HGh3ipZzhiqYXu9lsjC78t7rCnF9GbT011azKDXwY5rYhBACAEAIAQAgBACAEAIAQAgBACAEAIAQAgBACAxiHNAZQAgBACAEAIAQAgBACAEAIAQAgBACAEAICD71b8CMmKmIL9HS5FreeAaOPfp4qtZfjaJ2dHwtzxO7Zdvz2+pW+2psQL3kuc7Vzjdx8SVVbbeWegrhGK5YrCIlI65WCTA/bC33raMjBM57B/py3kYRyzzb5EKSNso9GU79BRb1jh91t/BcW5W/UO0RgI6qcC5jJuHAaujd9od2o96t12qfvPO6zQT0+/WPf8ktUpQBACA5OnaOPpn8EBp9Lb3+hQGDWDk70QGn077pQHVlU093igO6AEAIDR0oHH5oAbKDx+SA3QAgBACASVNSb2b5n9EBzDMsySTzJQGCQEB0ilt/mSAURyXQHRACA4SVTRxv4IDi6rJ0FvegObnOPE+tvggNRHzPogOrHEaOPnn8UApjlvqgOqAEAIAQAgBACAq3pL36wl1JTutbKaQHjxib8z5c1Vut/SjvcN0CSV1nwX3f2+ZBth00tU60bXOH2nD6o8XaBQRg5dDq3aiupZm8ExduE6Vt5ZsA9ljcR9Tlp3KZad+bOZZxmK2rjn3/g5f/XFOLftJjpe5bnnyDclt/x4kD4zd2RzqejmD7MkjddbO4ZcOeaPTx7iPGbV1ihrm3HqKciWnlD3MOJtv2cjSMwRfIrR0SW8WWocWptXLbHGfii2dztumsgvI3BPGcEzCLEO4OA9lwzHmOCs1y5lv1OLqqFVP0XmL3T9n8DzPOGC5P6nwW5XSyN76sv8OX681g2xg1MwCGoiq9tRxi7ntaObiAPUo3gzGEpPCWRHTb3U7zZs0bjybI0n0BWFNPzJJaeyKzKLXwY8U9c1+hC2IsHfAChg2pajC7CdDp3FALJpQwEnQIBFiL83ZDg39eaAyXAIDXrEBs08iR5oDoyYjXMe9AKmm+aA0qJMLXHkCfQIBlimQCiqrGsYXuIDWgkk6AAXJKGUm3hFWVvSu7rD1UAdGDkXPLXOHOwHZ96qvUb7I7cODZj6csP3Es3R32hr7tsY5QLljiDcc2u+0PQ9ymrtUyhq9DPTvL3XclrJsPu+KkKQorKpsQueOg5oBu+l9Z9Z2XJuQ/ugFDGt4IDbFZAaOegOZegE9XtCOIYnvawc3ENHqUbwZjFyeEsmlBtqKXOKRrxza4OHqFhNPoZlCUXiSx7x9hkxC6yanRACAEAIAQEL6T97f/j6fDGf28wIZzY37UnyHee5Q3T5VhdTo8O0iunzT9WP7vt+Smtyt3nbRncXkiGOxkdfNxOjAeZ4nl5KCuvmOprdb4S26voXPRUrIGNjja1jBawAsPHvPeriSWyPOznKcuaTyxc6XKyyaCaaUAXWDIlNV4IDLJFkCiKpMTsTdfiORQwc3Vr5ZHF+QBsANAFpvknzFR2Ee295IqRt3uA5DiTyA4o5KK3FVM7ZYiiudtdIM81xEOrb7Rs5/po33qvK9+R2aOFwW9jz9P8APkRSonfKcUjnPdzcST79FA231OpCuMFiKwciFgkwO+xt46ilILHlzR9h5Jbbu4t8lJGyUSnfoarVusPui6d0t5WVkPWNyIyc06tPEFXITUllHmtRRKmfLI61m0O22xzxNt6hbkA67RqMU7Y/ssAce9x0Hp8UBja202U0T5ZXBrGC5PwAHE9yw2kss3hCU5KMVuyp9pdKkznHqYmtbwMhJJHeG2t6lVpajsjtVcHWPTl8jlTdKVQPrxRu/C5zfjdYWofmjeXBofpk/wDPkTPdvf2CrIZmyT2H2BP4To74qeFsZHM1Ghto3e67omDH3FwpCkKNmy3xN5G48D/cH1QG+0/3Mn4He4ICJQ1aAiHSPvLaE0rM3Pt1hB+q0G+DxNh5eKrX2YXKjtcJ0jlLxpdF09v+vqVnZVD0I4bt1Doqunc02PWsb5PcGuHoSt63iSKutipUTT7P9j0PK76n3i0epC6J44Rb3SESR8sJ9bi/yQCGjqEA/UTroDarnbG1z3nC1jS5xOga0XJPkEbwZinJpIpXafSVVSyOMWCOO5wgtxOw8MRJtfwVOWolnY9FVwipL08tiCbfuvcLdfh/CxgPrZaO+fcsR4Zpl+nPxYw1lXJM7FK90jub3F3pfRRtt9S5CqFaxBJe467J2jJSyCSJ1nDUcHDi1w4hZjJxeUaX6eF0OWa/g9Fbk7R+lUkc9sPWA9m97YXFpz45tK6EJc0cnktTQ6LXW3nH+x+WxACAEAICJbz7YfcxxnCBkSNSRrY8Fg2SK43j2WKu5lc4yWwtkJNxa9gfu/qo5wUi5p9VZVsunYk24+xHUNI2OQN6xxMj8JxA47Yc/wAIYswjyrBFqbfFs5kSOKB0hy05qQri1mzwNTdDBEN0d7o9o1E8AgLOpzDi4OxAOw2cLDA6/DPjyQEods9h4IZIpult4bRE2CN0T4H4XMccWRLgDews7sm44IBykl4HIjVYA1bb3gZSQuecycmtvm51tP1K1nJRWSfT0SunyoqWvrn1DzJI7E4+jR7LRwCpSk28s9PTTGuPLFHABaFhI2AQ2CywZCyDA77sbYlpZh1eYeQ17eDhfUciM81LVNqRR1+nhbU2+q6Ft7qU5q5hIf3cRDjfUv1a23dqfDvV5M8rKLj1Ou363qKqZzjZvYdfu6tov6goF2Ku313tkr3Bgu2FhuG8Xu9p3yH+ClbbzbLoem0OgVK5pbyf7EZAUJ00gshnANJaQQbEEEEagjMELKZHKKawy8uj7b/0uBpd9cdl45PHHwIsfNX6580cnktZp/BtcfLy9xK6DKYj7h/mH6lSFQc5GBwIOhBHqgKW2rvDgxMiviBLS4jIWNjbmclDO3yR0dPom3mfT6kG2m67s8zqSdSTmSVTn1PS6aOIiOy0Jxdu7Fjq6Yf80Z9HB3yUlW8kU9c8UT9x6IYzFNG32e0f4Rl7yF0Txxw37YBSSS2u6Fpe3hyBB7v0CxJ4WTeqHPNR7lHDbs/XNl6x12m4YCQy3Fpbxv3qu5vOTsQ0lfLytdfPzLs3erWzxskbo9oI8+B7xorCeVk484OEnF9UR3pc2v1NH1QNn1DsPf1bbOkPh9Vv8SivliOO5f4XT4l3M+kd/j5FKAKiepSNrIZBAdKWmfK9scbS97yGtaNXE6AIk3sjWUoxXNJ4SPTO7Gy/odJBBqY2AOI0LtXkd2IldKEeWKR4zU2+LbKfdjotiAEAIAQEI27AY5HX4kkE8isG6IrPA57w1tyXEAAa3KwbImW1KF0DIRfRjGOP3mi3w+Cyarcdqd7WgAcENcG0lSEGBDHJGC8xhocT2sIAJPN1tSjNkhv2PUTulcJB2bnM28sNuHioYeJzPm6F/UrTeGvD6/51HuGnY3EWta0uN3lrQC51tXEanvU5ziNbzR5tIyJNlgzgp/evaYqJ+wbsjGEEaON7ucO7QeSqWyy9j0Ogpdde/VjUAoTpIX7N2VLPmyN5YDYua0kDuupa6ubdlHV65Uvkj1LG3Y6NIaqPHJI5vcx4L/FwOTfCymVETmy4pens0/gjnt7ohlYC6klEo/25bMf/AAvHZJ8Q3xUctO/0lqjjCe1sce1fggNbsOphdhkglY7vjdY+BAsfEKBwkvI60NTTNZU18x73Z3Zme8OMbi77DLZ55YncvNTVVtbs5ut1sJLki9vNl4bsbI+iQBhsXk4nkaYjwHcAAPJW4rBwLJ80skG6YZGjDbJ2CzrcQX2b6dsqO6WIlzh1PiXLJT5XPPXYCyGcGrTfhb5jmt5RccFei+Nrkl5PBkhaEzRJejnaZgrY2F2Fk5EZ4gPP7s/mIb4O7lPTPEsHK4np/Eqcl1jv8PM9A0dJgJcTdzrDuAHAK8eXFEjrAnkCfRAeb8V8zqc/VUmelj2GuuN3H/OAUEup1aF6AnssEuB+3BpDLtCnaNcT3fkje4X8wB5qWn10c/ie2mk/d9UehKClLMTnfWd7gNAugeQG/flt9n1f/QkPo2/yWs/VZNp/6sfejzwFUZ349SR7rb7P2eHMMfWx6tAdhLHG97GxyOvjfmsxt5NjW/h61HpJ4f1GLeXb0tfMZZcssLGD6rG8hzPEniopzcnll/S6WNEOWPxfcb4GAuAccI4m17Dw4rWK5mkS32eHXKfZZJbsTc9lTYj6QW8+rDQfC6tqiJ5+XFrvLHyJns7oxosjL9Id4nCP+0krZUQInxXUPz/ZEy2BuvR0fap4Wtda2M3c+x1GJ5JA7lvGEY9EVbtVddtOWfoPa3K4IAQAgBAcammZILPaHDvF/TkgycaTZcUJuyNrTz1PqUM5YwdIO8jaCFhdAZmyuLT2sAbYX1sc9bfhK0nLlLGmo8VvDxgq2LpClJthA8/7KN2YLcNIpyxk3m39kAvh9D/ZYVuTezQ8qzkIN/Q89uNwI0cxwB8+BWzswRQ0bk8Jod6bpAhYLubObDS8efdcFYVqN58PsSzlGr+lUEgNgIb3vF/gsuwihosvDYp2NvxT1E/VTRlrpGObC5xBaJXCzW+Lr2B55cVmNikYv0kqt85Kdpn5BVWd2t5SFQK0LCZP+jzfOOlaIJ7Nbc4XHTMk5ngc+KtVWLGDh6/STc3NLKZaUDaaos9hbfgWmx8iFOclpoXx072/Vmfb72F/vcCfesmpsZJ2+w8ciC0+ouPcgMx7XjGUl4j9/wCr+fT1sgO1VtGKNmNz224WIJd3NA1KApvpQrHSSNc4Yes7QbxDWgtAPqT6qpqXsjv8EhmUn2+5AbKoeiwdKanMr2RtF3Pc1oA1JcbD4rMVl4I7Z+HCU+ybHre7ZH0eVww4cDiLXvZp0z45Wz7lduhmPuPM8M1HJbh+f1I8VSPTmLkZg2IzBGoPAhZRo0nsz0XufvN9Lpo5XtDbgBxBvZw7LieQLgfBdGEuaKZ4vU0+FbKHYetruIglw69W8N73FpDR62W7Io45lk88VcboXGOQYHNyIOoVRxaO9VbGTymNM5u4+fxVaXU7tXqI5rU3Jr0PxYtpNPsRSu9wb/Up9P65yuMPGm+KL4V88oNW9bMVFVDnBN/+blrLoySl4sj70ecWqoz0UThU6qKRfo6M4rQsCzY0jG1EJl/diRmP8GIYr91lvB4kmQaqLnTOK6tMv2n25S4Rgmiw8ML2W9xXR5k/M8bKqcXhxfyFLdpMOjmnwIKyR4FVJWC+uSAdEAIAQAgBACAEBCel17BQEOtidIzB4i5J/KHDzUV3ql7h+fGz5JPJRUUIxep/z1UMuh0qY5nkxViw8SFpHqWLniDE8A7QUkuhWp9dHapHZOqjj1LVyfIznFlY/FSPcpxfK0x73dmihrKeomBdHE8PIaATcA4TYng7CfJaQlyvcs6il21+g98Ee2nGyOolbE4OjEjurc29jGSSw5/dtlwSa3MaeT5FnqDHLQuJm6wb9RRR1kkJvFI9n4XED00WVJroRz09c/WWSR0G/wDXRf6rX/jZf+UhbK+SK8uF0S7r3MlmxOljMCpiwj22EuA7y05jyupY6heZSv4PKKzW8+zzLJp5YquIPYWvY4XBFiFYTycaUXF4Ymj3fia7FYc9Fk1KX6Qa/rqyQj6rbMaOQaP7qhqHmeD1nBq+XT83dkZUB1iV9F1GJdoxk6RNfJ5gYW+949FNp1mZy+L2cuma7tL7/Yn2/e6zqomSK2K1iDli5Z81fayeUhNxZS1XTPhe6ORpa9hs4Hgf/Vlzpx5ZYPY6a9XVKZwJWpOy0uiDaQMUkDvsuuB914v/ADB3qrmne2DzfF6sWKfdfQsGKEmzS4lrTkCcgrByCrOmeiDJoZRkXEsPflcfA+qjsWxd0Ump4IK4rnvqevr2ijF1g3yWH0IxXrJnezAR+aRn/irGmXpM4vG5f+MV7fsXWrp5oQ7dbemnHOGUerCsPobQ9Ze880MKpno11OVT8vmFFMv6c4LUs5MFDU5kBZNWZYS3NpIPcSPgspkcoJ9UWH0ab0P6z6PK4uuCY3ONzlm5hPHK5Hge5WabG3hnD4lo4xXiwWO/5LropMTGn/MslZOMd0AIAQAgBANO8O8dPQR453gey0ZveeTW8fHRaTmorLJ9PprL5csF+EUPv7vq7aMgdh6uNgLWMxYtTcucfaOWQ5aqpOxzZ6LT6GGng1J5b6kYjjltcPtfhYFYdhtHSNbp4OMzJjq8+79EU0vIS0s5LDkaNhkGeP4LLtXY1joZJ5UjdzpbfXJvkcgswcW99jTUwujBOOZb4aOMlNJrckDhfgitQnoZJZTHGnLMOQxXCYbCsrisHPatS6bq72vEwRN7IacDb4Wm2RtewOtuazJvG5rTGtyfJtn5HGngeWucGOLWWxOAJDb6YjwWmMrKJ+dRlyvqbtK1J0zcFYZumbArBImbhYNyedEm8BgqhTuP7Ke+EHRsgzFuVwD52VjTzw+VnG4tpVKHirquvuLf2xVdXE88mlXDzh5x2jNjke7m4n1JK5djzJs91pK/DohH2CValgfdy95Bs+cyOjLw5uA4SA4C97i+R0GWSmqsUHlnN4hpJamCUXjBNK3paiserp5CfvljR6glWHqV5I48eDW59KS/f+CstrbRdUzSTPADpDew0AAsAPJVpzc3lnZ02mjp4csWI1qWR+3G2n9HrIyTZsn7M+Z7J/MB6qWmWJHO4jT4lL7rf8l9QSXAdzV48sVv015xwf8AUH8rlpZ6pZ0n9VFZuK5x7JbIxdDOSzOg+djJanEbFzYWt5avuL8OCtabzOFxt7QXv+xcqtHAOFc3FFIObHD1aUMrqeXojkPAKmejXU1qfl8wopF7TvcT3WhZNShgwVkwCGCfdEW7RqakzvaephBAdmMUjhYNB42BcT5c1Yojl5ORxW+Ma/DXV/QvWNgaAALAZAK2eeNkAIAQAgGXeneKGhhc+R4BtdrNXP7gPXPRAR6vNHtujxNIc0/VcMnxP+IPMFaTipLDLGmvnTPmi/5KG2pQOgndC/VhtcaOHBw8lSlHlPTVW+NhocsNgoy8hFOsGTghk0fextrf/PgpINJpy6FXUwsnXKNTw9hXC7LNaya5tuhLTGaqSseZY3ElAw3c0cDfPv8A/SnUtjkzpbskkdZKV1tRf5pzJ7BUyi+bPQtLdKKDZ1DJJUEdoXlJF73ybG0fa1tbjcqxXFRWDk6u+Vs8vy6Eeg6M6ieMTUc9NVQuuWua50bu9pY4ENI0sXXHFROl+Rcr4nFbTTENTuDtGK+Kkebew6OT0DXE+5RuqXYuw4hQ/wBX1GCaF0bi17XMcNWvaWuHi05hRNYL8JxksxeQC1JUdqad0b2SNycxzXDxabj4LKeHkWQU4OL8y0t5N9Yp6QOjcMUjQMN+011s2kcwbq+5+hzHj4aeS1CqffBVrlzT3HRGhQwzQrJozQrJowWTUwgMFDVl77kbZ+k0zHE9q1ndzxk735+a6EJc0cnkNVT4Vrj/AJgifTO+4px/yf0OWLfVJNCs3IrclUD1xhYGSy+iOlD4qo83MHoCfmrenWzPPcZl/wCkV7Pv/Bamx9o4xgebSNyz+2PaHPvVk4w5SC4I5goDyycslTPRxZznOSjkXaOonUZaMOKAval6JKFoGMzSHmZMN/JqvKiB5aXFNQ3s0vgOVJ0b7NjNxTBx+++R/uLre5bKqC8iKXENRL9RKKanZE0Mja1jGizWtAa1o5ADIBSJYKkpOTy+p1QwCAEAIDSZ+FriASQCbDU2GgQHl3ebbstfUuvjfI45RBri4H2QwZ3HKyAd93aOt2ZKZp6aeOORhGEYRjdlhLmXvcZ52C1k8E1FanLDaXvGirjnnmdK+GXtHhG8gDgNFSmpN5wem006oRUVJfNCiWlkH+nJ+R/6KPD7F1WQ/uXzQhkpJP8Abf8Akd+ixhmfEh3XzNPoUn+2/wDI79E5WZ8WHdfM0loZbEYHgnTsO/Rbxymngr38tkJRUksrrk601BNb93IfCN/6JZ6UspGukSpqUJzTa9prFQzRPcXQygO/438/BbpPGCCyyuM3LmXzQphpJZnYWxyXPNjgPUhbKDIZ6qtLOTbeKaSYNimuxsZ7AF8INrYj7R7/AEsra2PPSfM9xw6Mt4ZdmVYxFxppQRM1vaFw04JGj2gQB3gnkFk1Log6QaN/1TKTy6mT9EGCH9Ku04aunBFNKHscMMzw1mFt+03UuII4G2dioropxyX+HWyheo+T2KpCoHqkbIbDVTR3qifZufcp5PFRyKq+bXt9tx5VY7pqUNWP1LuRtCVocylksRcFxYy4Ohs9wKmVM35HOs4jpovDl9RdB0Y7SdrCxn4po/6SVsqJkEuK6ddG38DrVdFtdHG6Rxgs0XIEjy6w1IAZw11W3/HkR/8Ab0t4Sf7fkh9dRuhdhfa+twbgjuUUoOJeo1EbllCYrUlZMOjXbXUTmFx7Mube54HzH8oViiWHg5HFKOaCsXVfQcelycOkph3Pd8B81Lc/RKHDI5uIAqR6kEMFr9DVuon59b/Q3+6uaf1TznGP6y/+fuydTUrXaqc5JyZ1sX1JHW9lxxD36eVkBVe29xHsu6KS+pwvHuDh+ihdXY6Neu/uXyIZI0i4IsQSCDwI1CqzO7p2nho4rQtmrkB6C2ZT1bmNM9S8uIBLW4WWy07AC6Z4d9RyjgLf9SQ+Mjz8Shg7sqy37RPib/FAOlJUiQd6A7oAQAgBAaCJt8WEYudhf1QDTt/ZnXWccw0fDNAJaQtjFvkUAqFa3v8AQoA+nt5+4oA+nt5+4oDArW3/ALFAbfTG9/oUAmqamM6gn+EoZTIpvRvLT0LQ57HkuJDQ1ouTa/EiwWraRLXXKx4Qx0tdR17cyzF6EeIOaKSfQxOqcPWR3h3RiabtsVk0H2hhiphidhFuJsAECTeyIXv9veypb1EFnNuC940Nsw1vPPUqtdamsI7nDtBKMvFs27L7sg4VU7iFezKB9TLHDGLvkcGjuvqT3AXPksxWXhGttka4OcuiJN0h7uQ7PlgjhaAepu95+tI7Fm5x8QfBTahKKUUc7hE5Wzsul54Imqx2x23Qp45K2nEpAjEgc8nSzO1Y9xIA81JVHmmkUOIXeFp5Ndenz2PSENQx4u1zXDm1wI9QukeMGvau9FNTA45Q53sR9t3hYaedkBGxvJU1rsMIEEWhJAfIR4kYR6eaAaN6+jxkkBfDcTNFxdxtJb7JvoTwPgorK+ZbF7R6t1WJy6eZT72kEgggjIg5EEagjgVSPUZzujQuIsQSCDcEagjMELKI5pNYYq2jt2Sska6QC7GhmXG2ZPdcqW2eUUNDplXNv2nFQHXBDA57B2/NQvL4XAYhZzXC7XAaXGWY5reE3B7FbU6Wu9Yn5fMlDOlGf7UMZ8HOHyKm/wCQ+xzXweHlN/I7w9KJv24CB914PuICytR3RFLhD/TP5okWyN5oK8FrDZ4Fyxws63PvHeFNCal0OffpbKfWW3crPeuLBVTN+8D+ZgcfeSqt3rM7vDnmqPx+rGUqE6RgoCwNn9KUrWBssIe4Cxe12HF3lpGvmrMdRtujiW8ITeYSwuzHBnSpEfrQyjwwH5rfx4lZ8Jt8mv3OE3SfFfKKS3fgHzTx12C4Vb/ciabqbwMqGtljN2k4XA6tPFrhwOYUsZKSyihdTKqXLInK2IgQAgBACA1e24I5iyAYXNsbHggC4QGMkAXCALoDcOCA4zEICmOlevElRHED+7aSfF9rDxs3/uUFr8jq6GGzkQxrVDk6cYiyKrkbpJIPCR4+BWOZ9zbwK31ivkglmc/67nO/E4u+JWrbZPCuMfVSQBaEyNghuXL0UbnupwaqdpbK8WjY4WMbDqXDg42HeB4lW6K8bs85xPWqx+HB7Lq+7/Ax9NdO4VcLyOw6HCD95j3Fw9HtUOpT5kzocDlF0yj55+yx9GV24qudod92qNz3OcGuIAtcNJGZ5+StaaO7ZweN2ehGHd5+X+x8fA4GxBHcRZXDzg47L2SXkZZICwdi7PDALBDI9zx3CGCn+kfcxxe6pp2l185GNFyT7bRx7x581Wtqz6SO1w/XKK8Kx+5/YrJ6rnZe5iGncLOLXBpvZxacJy4HQrMs4NKpR5ms7iiNhcbNBceTQSfQLQsNpbszLG5hs5rmnk4Fp96BNPo8nNABWTU1KGrFmwasw1UDwbWe0HwdkR6FS1PEkUtdFSoln3jr0gZV7+8MPrGAs3+sR8Lf/ivj9SPqA6pgrJg1KGDUoamt1kwT3ofc+Sqkgaey+PGeQwOAxej7einoe7RyeKwXIp9nj5l/gK0cIEAIAQGLoAxIBq2rFbtj+Lu70A2GYIDQzoDXr0ACoQGevQCaprWiwLg2/HM2HGwGZ8EBXm0Ojx1TUyyMndge7E0yR3fnwNnAZaDu4BROrL6l+vWqEUuX9wk6KZgOxUMP4o3N94cVo6faWI8SXnH9/wCBsqOjuuZoxkn4JB8HWWjpkW4cRofXK+BzZuFtE6Urvzw/+a08KfYmWv0/937P8Eg2N0U1D7Goe2Ieyztv9fqj3reND8yvbxaEdq1n37Fhbt7iUtGQ5rMcg+3IcTh3jg3yAU8KoxOXqNddcsSe3ZbIljQpCmNm8G78FfGI52lwa7E0hzmlrrEXBHcTlotJwU1hk+n1NmnlzVsRbJ3MoqU3jgZi9p95HDwLybeVliNUI9ESXa/UXbTlt2W30HksUhUOM9I14s5ocORAPxQCNuy2NPZaB4IBfBHZAd3BAI54AUA1T7Bhc7E6NhdzLGk+pCxhGynJLCbOk2xoZGYJI2vZl2XAEZaZI0nszMJyhLmi8MW0dHHE0NjYyNo4MaGj0CJJdDEpym8yeTFbRMmaWSMa9p1a4BwPkUaT6iMpReYvDKz3o6Lwbvozh5xPPZ/gfqPA38Qq86POJ2NNxZr0bln2r7kMduTXg2+jP8QWEeuKyi8KfY6H/YafGef6i2m6NdoP1jjZ+OQf03WypkQT4nQujb+A40PRRWB7XPkgAab5OeT/ACKSFTTyylquIQsrcIJ79x/2t0Xuq5+tkqQwWaMLIsR7It9YuHwW86uZ5INNrnRDlSycqroebb9nUuB+/G1wP5SLe9RvTryZajxiX6oL4P8A2R+p6Kq5p7JheOYeW+oc1aOiRajxah9coVbN6Jal5/bSxxN+5eR3yA9SsrTvzNLOL1r1It+/Ynewuj2ipbHq+uf7c1nnybbCPRTxqjE5l2vut88Lsthx21uxS1TCySFhHAtaGub3tcMwtnBPqiCvUWVvMWMnRzuT/wDHVFTIZA8ODWRcHYL4nYxzuGjLlfK9lpXXytlnV6zx4RWMdywbqUoGboAQGpQGjkAnkkI4FAJpJXHRhPjZDORoqdnyXu1thyJ0QwI5KWYfYPlmgNI6Od2kbvOw+JQCqPY851wjxdf4BAKI9hOP1n+gsgFUOwmNztc8zqgFkdEBwQHX6OsGTdlMAsjJ3DEMGQ1AbAIDKAEBgoDQhAYQHNyAwH2QGesQGpegNEAWQGwYgCyAwQgMBiA3a1AbAIDYBAZsgDCgMFqA0cEByegEsjDqEB2hqHcUArjfdAdLoDqgMWQGMKAxgQGOrQGOrQB1aAzgQBgQG2BAGFAZwoAsgCyALIDKAEAIDFkBgtQGpYgNDEgMdSgDqEAdQgM9SgM9UgM9WgDq0BjqkAdSgM9UgDqkBnq0AYEAYEAYEBjq0BgwoDH0cIDYQBAbhqA2sgBACAEAIAQAgBACAEAIAQAgBACAEAIAQAgBACAEAIAQAgBACAEAIAQAgBACAEAIAQAgBACAEAIAQAgBAf/Z"/>
          <p:cNvSpPr>
            <a:spLocks noChangeAspect="1" noChangeArrowheads="1"/>
          </p:cNvSpPr>
          <p:nvPr/>
        </p:nvSpPr>
        <p:spPr bwMode="auto">
          <a:xfrm>
            <a:off x="-2254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xQQEhQUExQVFBUUFhUWFxYUFBQVFhQVFhUXFhUUFRYYHSggGBonHBQUITEhKCkrLi4uFx8zODMsNygtLisBCgoKDg0OGxAQGiwkHyQsLCwsLCwsLCwsLC0sLCwsLCwsLCwsLCwsLCwsLCwsLCwsLCwsLCwsLCwsLCwsLCwsLP/AABEIAJYBUQMBEQACEQEDEQH/xAAcAAABBAMBAAAAAAAAAAAAAAAABAUGBwECAwj/xABDEAABAwIDBAcEBwcDBAMAAAABAAIDBBESITEFBkFRBxMiYXGBkVKhscEUMkJicpLRIzOCssLh8ENTY3Oi0vEVF7P/xAAaAQEAAgMBAAAAAAAAAAAAAAAAAwQBAgUG/8QANBEAAgIBAgQCCQMEAwEAAAAAAAECAxEEIQUSMVETQSIyYXGBkbHB0UKh4TNS8PEUFSNy/9oADAMBAAIRAxEAPwC8UAIAQAgBACAEAIAQAgBACAEAIAQAgBACAEAIAQAgBACAEAIAQAgBACAEAIAQAgBACAEAIAQAgBACAEAIAQAgBACAEAIAQAgBACAEAIAQAgBACAEAIAQAgBACAEAIAQAgBACAEAIAQAgBACAEAIAQAgBACAEAIAQAgBACAEAi2jtaCmAM0scV9Mb2tv4AnNYclHqySumyz1It+5HGh3ipZzhiqYXu9lsjC78t7rCnF9GbT011azKDXwY5rYhBACAEAIAQAgBACAEAIAQAgBACAEAIAQAgBACAxiHNAZQAgBACAEAIAQAgBACAEAIAQAgBACAEAICD71b8CMmKmIL9HS5FreeAaOPfp4qtZfjaJ2dHwtzxO7Zdvz2+pW+2psQL3kuc7Vzjdx8SVVbbeWegrhGK5YrCIlI65WCTA/bC33raMjBM57B/py3kYRyzzb5EKSNso9GU79BRb1jh91t/BcW5W/UO0RgI6qcC5jJuHAaujd9od2o96t12qfvPO6zQT0+/WPf8ktUpQBACA5OnaOPpn8EBp9Lb3+hQGDWDk70QGn077pQHVlU093igO6AEAIDR0oHH5oAbKDx+SA3QAgBACASVNSb2b5n9EBzDMsySTzJQGCQEB0ilt/mSAURyXQHRACA4SVTRxv4IDi6rJ0FvegObnOPE+tvggNRHzPogOrHEaOPnn8UApjlvqgOqAEAIAQAgBACAq3pL36wl1JTutbKaQHjxib8z5c1Vut/SjvcN0CSV1nwX3f2+ZBth00tU60bXOH2nD6o8XaBQRg5dDq3aiupZm8ExduE6Vt5ZsA9ljcR9Tlp3KZad+bOZZxmK2rjn3/g5f/XFOLftJjpe5bnnyDclt/x4kD4zd2RzqejmD7MkjddbO4ZcOeaPTx7iPGbV1ihrm3HqKciWnlD3MOJtv2cjSMwRfIrR0SW8WWocWptXLbHGfii2dztumsgvI3BPGcEzCLEO4OA9lwzHmOCs1y5lv1OLqqFVP0XmL3T9n8DzPOGC5P6nwW5XSyN76sv8OX681g2xg1MwCGoiq9tRxi7ntaObiAPUo3gzGEpPCWRHTb3U7zZs0bjybI0n0BWFNPzJJaeyKzKLXwY8U9c1+hC2IsHfAChg2pajC7CdDp3FALJpQwEnQIBFiL83ZDg39eaAyXAIDXrEBs08iR5oDoyYjXMe9AKmm+aA0qJMLXHkCfQIBlimQCiqrGsYXuIDWgkk6AAXJKGUm3hFWVvSu7rD1UAdGDkXPLXOHOwHZ96qvUb7I7cODZj6csP3Es3R32hr7tsY5QLljiDcc2u+0PQ9ymrtUyhq9DPTvL3XclrJsPu+KkKQorKpsQueOg5oBu+l9Z9Z2XJuQ/ugFDGt4IDbFZAaOegOZegE9XtCOIYnvawc3ENHqUbwZjFyeEsmlBtqKXOKRrxza4OHqFhNPoZlCUXiSx7x9hkxC6yanRACAEAIAQEL6T97f/j6fDGf28wIZzY37UnyHee5Q3T5VhdTo8O0iunzT9WP7vt+Smtyt3nbRncXkiGOxkdfNxOjAeZ4nl5KCuvmOprdb4S26voXPRUrIGNjja1jBawAsPHvPeriSWyPOznKcuaTyxc6XKyyaCaaUAXWDIlNV4IDLJFkCiKpMTsTdfiORQwc3Vr5ZHF+QBsANAFpvknzFR2Ee295IqRt3uA5DiTyA4o5KK3FVM7ZYiiudtdIM81xEOrb7Rs5/po33qvK9+R2aOFwW9jz9P8APkRSonfKcUjnPdzcST79FA231OpCuMFiKwciFgkwO+xt46ilILHlzR9h5Jbbu4t8lJGyUSnfoarVusPui6d0t5WVkPWNyIyc06tPEFXITUllHmtRRKmfLI61m0O22xzxNt6hbkA67RqMU7Y/ssAce9x0Hp8UBja202U0T5ZXBrGC5PwAHE9yw2kss3hCU5KMVuyp9pdKkznHqYmtbwMhJJHeG2t6lVpajsjtVcHWPTl8jlTdKVQPrxRu/C5zfjdYWofmjeXBofpk/wDPkTPdvf2CrIZmyT2H2BP4To74qeFsZHM1Ghto3e67omDH3FwpCkKNmy3xN5G48D/cH1QG+0/3Mn4He4ICJQ1aAiHSPvLaE0rM3Pt1hB+q0G+DxNh5eKrX2YXKjtcJ0jlLxpdF09v+vqVnZVD0I4bt1Doqunc02PWsb5PcGuHoSt63iSKutipUTT7P9j0PK76n3i0epC6J44Rb3SESR8sJ9bi/yQCGjqEA/UTroDarnbG1z3nC1jS5xOga0XJPkEbwZinJpIpXafSVVSyOMWCOO5wgtxOw8MRJtfwVOWolnY9FVwipL08tiCbfuvcLdfh/CxgPrZaO+fcsR4Zpl+nPxYw1lXJM7FK90jub3F3pfRRtt9S5CqFaxBJe467J2jJSyCSJ1nDUcHDi1w4hZjJxeUaX6eF0OWa/g9Fbk7R+lUkc9sPWA9m97YXFpz45tK6EJc0cnktTQ6LXW3nH+x+WxACAEAICJbz7YfcxxnCBkSNSRrY8Fg2SK43j2WKu5lc4yWwtkJNxa9gfu/qo5wUi5p9VZVsunYk24+xHUNI2OQN6xxMj8JxA47Yc/wAIYswjyrBFqbfFs5kSOKB0hy05qQri1mzwNTdDBEN0d7o9o1E8AgLOpzDi4OxAOw2cLDA6/DPjyQEods9h4IZIpult4bRE2CN0T4H4XMccWRLgDews7sm44IBykl4HIjVYA1bb3gZSQuecycmtvm51tP1K1nJRWSfT0SunyoqWvrn1DzJI7E4+jR7LRwCpSk28s9PTTGuPLFHABaFhI2AQ2CywZCyDA77sbYlpZh1eYeQ17eDhfUciM81LVNqRR1+nhbU2+q6Ft7qU5q5hIf3cRDjfUv1a23dqfDvV5M8rKLj1Ou363qKqZzjZvYdfu6tov6goF2Ku313tkr3Bgu2FhuG8Xu9p3yH+ClbbzbLoem0OgVK5pbyf7EZAUJ00gshnANJaQQbEEEEagjMELKZHKKawy8uj7b/0uBpd9cdl45PHHwIsfNX6580cnktZp/BtcfLy9xK6DKYj7h/mH6lSFQc5GBwIOhBHqgKW2rvDgxMiviBLS4jIWNjbmclDO3yR0dPom3mfT6kG2m67s8zqSdSTmSVTn1PS6aOIiOy0Jxdu7Fjq6Yf80Z9HB3yUlW8kU9c8UT9x6IYzFNG32e0f4Rl7yF0Txxw37YBSSS2u6Fpe3hyBB7v0CxJ4WTeqHPNR7lHDbs/XNl6x12m4YCQy3Fpbxv3qu5vOTsQ0lfLytdfPzLs3erWzxskbo9oI8+B7xorCeVk484OEnF9UR3pc2v1NH1QNn1DsPf1bbOkPh9Vv8SivliOO5f4XT4l3M+kd/j5FKAKiepSNrIZBAdKWmfK9scbS97yGtaNXE6AIk3sjWUoxXNJ4SPTO7Gy/odJBBqY2AOI0LtXkd2IldKEeWKR4zU2+LbKfdjotiAEAIAQEI27AY5HX4kkE8isG6IrPA57w1tyXEAAa3KwbImW1KF0DIRfRjGOP3mi3w+Cyarcdqd7WgAcENcG0lSEGBDHJGC8xhocT2sIAJPN1tSjNkhv2PUTulcJB2bnM28sNuHioYeJzPm6F/UrTeGvD6/51HuGnY3EWta0uN3lrQC51tXEanvU5ziNbzR5tIyJNlgzgp/evaYqJ+wbsjGEEaON7ucO7QeSqWyy9j0Ogpdde/VjUAoTpIX7N2VLPmyN5YDYua0kDuupa6ubdlHV65Uvkj1LG3Y6NIaqPHJI5vcx4L/FwOTfCymVETmy4pens0/gjnt7ohlYC6klEo/25bMf/AAvHZJ8Q3xUctO/0lqjjCe1sce1fggNbsOphdhkglY7vjdY+BAsfEKBwkvI60NTTNZU18x73Z3Zme8OMbi77DLZ55YncvNTVVtbs5ut1sJLki9vNl4bsbI+iQBhsXk4nkaYjwHcAAPJW4rBwLJ80skG6YZGjDbJ2CzrcQX2b6dsqO6WIlzh1PiXLJT5XPPXYCyGcGrTfhb5jmt5RccFei+Nrkl5PBkhaEzRJejnaZgrY2F2Fk5EZ4gPP7s/mIb4O7lPTPEsHK4np/Eqcl1jv8PM9A0dJgJcTdzrDuAHAK8eXFEjrAnkCfRAeb8V8zqc/VUmelj2GuuN3H/OAUEup1aF6AnssEuB+3BpDLtCnaNcT3fkje4X8wB5qWn10c/ie2mk/d9UehKClLMTnfWd7gNAugeQG/flt9n1f/QkPo2/yWs/VZNp/6sfejzwFUZ349SR7rb7P2eHMMfWx6tAdhLHG97GxyOvjfmsxt5NjW/h61HpJ4f1GLeXb0tfMZZcssLGD6rG8hzPEniopzcnll/S6WNEOWPxfcb4GAuAccI4m17Dw4rWK5mkS32eHXKfZZJbsTc9lTYj6QW8+rDQfC6tqiJ5+XFrvLHyJns7oxosjL9Id4nCP+0krZUQInxXUPz/ZEy2BuvR0fap4Wtda2M3c+x1GJ5JA7lvGEY9EVbtVddtOWfoPa3K4IAQAgBAcammZILPaHDvF/TkgycaTZcUJuyNrTz1PqUM5YwdIO8jaCFhdAZmyuLT2sAbYX1sc9bfhK0nLlLGmo8VvDxgq2LpClJthA8/7KN2YLcNIpyxk3m39kAvh9D/ZYVuTezQ8qzkIN/Q89uNwI0cxwB8+BWzswRQ0bk8Jod6bpAhYLubObDS8efdcFYVqN58PsSzlGr+lUEgNgIb3vF/gsuwihosvDYp2NvxT1E/VTRlrpGObC5xBaJXCzW+Lr2B55cVmNikYv0kqt85Kdpn5BVWd2t5SFQK0LCZP+jzfOOlaIJ7Nbc4XHTMk5ngc+KtVWLGDh6/STc3NLKZaUDaaos9hbfgWmx8iFOclpoXx072/Vmfb72F/vcCfesmpsZJ2+w8ciC0+ouPcgMx7XjGUl4j9/wCr+fT1sgO1VtGKNmNz224WIJd3NA1KApvpQrHSSNc4Yes7QbxDWgtAPqT6qpqXsjv8EhmUn2+5AbKoeiwdKanMr2RtF3Pc1oA1JcbD4rMVl4I7Z+HCU+ybHre7ZH0eVww4cDiLXvZp0z45Wz7lduhmPuPM8M1HJbh+f1I8VSPTmLkZg2IzBGoPAhZRo0nsz0XufvN9Lpo5XtDbgBxBvZw7LieQLgfBdGEuaKZ4vU0+FbKHYetruIglw69W8N73FpDR62W7Io45lk88VcboXGOQYHNyIOoVRxaO9VbGTymNM5u4+fxVaXU7tXqI5rU3Jr0PxYtpNPsRSu9wb/Up9P65yuMPGm+KL4V88oNW9bMVFVDnBN/+blrLoySl4sj70ecWqoz0UThU6qKRfo6M4rQsCzY0jG1EJl/diRmP8GIYr91lvB4kmQaqLnTOK6tMv2n25S4Rgmiw8ML2W9xXR5k/M8bKqcXhxfyFLdpMOjmnwIKyR4FVJWC+uSAdEAIAQAgBACAEBCel17BQEOtidIzB4i5J/KHDzUV3ql7h+fGz5JPJRUUIxep/z1UMuh0qY5nkxViw8SFpHqWLniDE8A7QUkuhWp9dHapHZOqjj1LVyfIznFlY/FSPcpxfK0x73dmihrKeomBdHE8PIaATcA4TYng7CfJaQlyvcs6il21+g98Ee2nGyOolbE4OjEjurc29jGSSw5/dtlwSa3MaeT5FnqDHLQuJm6wb9RRR1kkJvFI9n4XED00WVJroRz09c/WWSR0G/wDXRf6rX/jZf+UhbK+SK8uF0S7r3MlmxOljMCpiwj22EuA7y05jyupY6heZSv4PKKzW8+zzLJp5YquIPYWvY4XBFiFYTycaUXF4Ymj3fia7FYc9Fk1KX6Qa/rqyQj6rbMaOQaP7qhqHmeD1nBq+XT83dkZUB1iV9F1GJdoxk6RNfJ5gYW+949FNp1mZy+L2cuma7tL7/Yn2/e6zqomSK2K1iDli5Z81fayeUhNxZS1XTPhe6ORpa9hs4Hgf/Vlzpx5ZYPY6a9XVKZwJWpOy0uiDaQMUkDvsuuB914v/ADB3qrmne2DzfF6sWKfdfQsGKEmzS4lrTkCcgrByCrOmeiDJoZRkXEsPflcfA+qjsWxd0Ump4IK4rnvqevr2ijF1g3yWH0IxXrJnezAR+aRn/irGmXpM4vG5f+MV7fsXWrp5oQ7dbemnHOGUerCsPobQ9Ze880MKpno11OVT8vmFFMv6c4LUs5MFDU5kBZNWZYS3NpIPcSPgspkcoJ9UWH0ab0P6z6PK4uuCY3ONzlm5hPHK5Hge5WabG3hnD4lo4xXiwWO/5LropMTGn/MslZOMd0AIAQAgBANO8O8dPQR453gey0ZveeTW8fHRaTmorLJ9PprL5csF+EUPv7vq7aMgdh6uNgLWMxYtTcucfaOWQ5aqpOxzZ6LT6GGng1J5b6kYjjltcPtfhYFYdhtHSNbp4OMzJjq8+79EU0vIS0s5LDkaNhkGeP4LLtXY1joZJ5UjdzpbfXJvkcgswcW99jTUwujBOOZb4aOMlNJrckDhfgitQnoZJZTHGnLMOQxXCYbCsrisHPatS6bq72vEwRN7IacDb4Wm2RtewOtuazJvG5rTGtyfJtn5HGngeWucGOLWWxOAJDb6YjwWmMrKJ+dRlyvqbtK1J0zcFYZumbArBImbhYNyedEm8BgqhTuP7Ke+EHRsgzFuVwD52VjTzw+VnG4tpVKHirquvuLf2xVdXE88mlXDzh5x2jNjke7m4n1JK5djzJs91pK/DohH2CValgfdy95Bs+cyOjLw5uA4SA4C97i+R0GWSmqsUHlnN4hpJamCUXjBNK3paiserp5CfvljR6glWHqV5I48eDW59KS/f+CstrbRdUzSTPADpDew0AAsAPJVpzc3lnZ02mjp4csWI1qWR+3G2n9HrIyTZsn7M+Z7J/MB6qWmWJHO4jT4lL7rf8l9QSXAdzV48sVv015xwf8AUH8rlpZ6pZ0n9VFZuK5x7JbIxdDOSzOg+djJanEbFzYWt5avuL8OCtabzOFxt7QXv+xcqtHAOFc3FFIObHD1aUMrqeXojkPAKmejXU1qfl8wopF7TvcT3WhZNShgwVkwCGCfdEW7RqakzvaephBAdmMUjhYNB42BcT5c1Yojl5ORxW+Ma/DXV/QvWNgaAALAZAK2eeNkAIAQAgGXeneKGhhc+R4BtdrNXP7gPXPRAR6vNHtujxNIc0/VcMnxP+IPMFaTipLDLGmvnTPmi/5KG2pQOgndC/VhtcaOHBw8lSlHlPTVW+NhocsNgoy8hFOsGTghk0fextrf/PgpINJpy6FXUwsnXKNTw9hXC7LNaya5tuhLTGaqSseZY3ElAw3c0cDfPv8A/SnUtjkzpbskkdZKV1tRf5pzJ7BUyi+bPQtLdKKDZ1DJJUEdoXlJF73ybG0fa1tbjcqxXFRWDk6u+Vs8vy6Eeg6M6ieMTUc9NVQuuWua50bu9pY4ENI0sXXHFROl+Rcr4nFbTTENTuDtGK+Kkebew6OT0DXE+5RuqXYuw4hQ/wBX1GCaF0bi17XMcNWvaWuHi05hRNYL8JxksxeQC1JUdqad0b2SNycxzXDxabj4LKeHkWQU4OL8y0t5N9Yp6QOjcMUjQMN+011s2kcwbq+5+hzHj4aeS1CqffBVrlzT3HRGhQwzQrJozQrJowWTUwgMFDVl77kbZ+k0zHE9q1ndzxk735+a6EJc0cnkNVT4Vrj/AJgifTO+4px/yf0OWLfVJNCs3IrclUD1xhYGSy+iOlD4qo83MHoCfmrenWzPPcZl/wCkV7Pv/Bamx9o4xgebSNyz+2PaHPvVk4w5SC4I5goDyycslTPRxZznOSjkXaOonUZaMOKAval6JKFoGMzSHmZMN/JqvKiB5aXFNQ3s0vgOVJ0b7NjNxTBx+++R/uLre5bKqC8iKXENRL9RKKanZE0Mja1jGizWtAa1o5ADIBSJYKkpOTy+p1QwCAEAIDSZ+FriASQCbDU2GgQHl3ebbstfUuvjfI45RBri4H2QwZ3HKyAd93aOt2ZKZp6aeOORhGEYRjdlhLmXvcZ52C1k8E1FanLDaXvGirjnnmdK+GXtHhG8gDgNFSmpN5wem006oRUVJfNCiWlkH+nJ+R/6KPD7F1WQ/uXzQhkpJP8Abf8Akd+ixhmfEh3XzNPoUn+2/wDI79E5WZ8WHdfM0loZbEYHgnTsO/Rbxymngr38tkJRUksrrk601BNb93IfCN/6JZ6UspGukSpqUJzTa9prFQzRPcXQygO/438/BbpPGCCyyuM3LmXzQphpJZnYWxyXPNjgPUhbKDIZ6qtLOTbeKaSYNimuxsZ7AF8INrYj7R7/AEsra2PPSfM9xw6Mt4ZdmVYxFxppQRM1vaFw04JGj2gQB3gnkFk1Log6QaN/1TKTy6mT9EGCH9Ku04aunBFNKHscMMzw1mFt+03UuII4G2dioropxyX+HWyheo+T2KpCoHqkbIbDVTR3qifZufcp5PFRyKq+bXt9tx5VY7pqUNWP1LuRtCVocylksRcFxYy4Ohs9wKmVM35HOs4jpovDl9RdB0Y7SdrCxn4po/6SVsqJkEuK6ddG38DrVdFtdHG6Rxgs0XIEjy6w1IAZw11W3/HkR/8Ab0t4Sf7fkh9dRuhdhfa+twbgjuUUoOJeo1EbllCYrUlZMOjXbXUTmFx7Mube54HzH8oViiWHg5HFKOaCsXVfQcelycOkph3Pd8B81Lc/RKHDI5uIAqR6kEMFr9DVuon59b/Q3+6uaf1TznGP6y/+fuydTUrXaqc5JyZ1sX1JHW9lxxD36eVkBVe29xHsu6KS+pwvHuDh+ihdXY6Neu/uXyIZI0i4IsQSCDwI1CqzO7p2nho4rQtmrkB6C2ZT1bmNM9S8uIBLW4WWy07AC6Z4d9RyjgLf9SQ+Mjz8Shg7sqy37RPib/FAOlJUiQd6A7oAQAgBAaCJt8WEYudhf1QDTt/ZnXWccw0fDNAJaQtjFvkUAqFa3v8AQoA+nt5+4oA+nt5+4oDArW3/ALFAbfTG9/oUAmqamM6gn+EoZTIpvRvLT0LQ57HkuJDQ1ouTa/EiwWraRLXXKx4Qx0tdR17cyzF6EeIOaKSfQxOqcPWR3h3RiabtsVk0H2hhiphidhFuJsAECTeyIXv9veypb1EFnNuC940Nsw1vPPUqtdamsI7nDtBKMvFs27L7sg4VU7iFezKB9TLHDGLvkcGjuvqT3AXPksxWXhGttka4OcuiJN0h7uQ7PlgjhaAepu95+tI7Fm5x8QfBTahKKUUc7hE5Wzsul54Imqx2x23Qp45K2nEpAjEgc8nSzO1Y9xIA81JVHmmkUOIXeFp5Ndenz2PSENQx4u1zXDm1wI9QukeMGvau9FNTA45Q53sR9t3hYaedkBGxvJU1rsMIEEWhJAfIR4kYR6eaAaN6+jxkkBfDcTNFxdxtJb7JvoTwPgorK+ZbF7R6t1WJy6eZT72kEgggjIg5EEagjgVSPUZzujQuIsQSCDcEagjMELKI5pNYYq2jt2Sska6QC7GhmXG2ZPdcqW2eUUNDplXNv2nFQHXBDA57B2/NQvL4XAYhZzXC7XAaXGWY5reE3B7FbU6Wu9Yn5fMlDOlGf7UMZ8HOHyKm/wCQ+xzXweHlN/I7w9KJv24CB914PuICytR3RFLhD/TP5okWyN5oK8FrDZ4Fyxws63PvHeFNCal0OffpbKfWW3crPeuLBVTN+8D+ZgcfeSqt3rM7vDnmqPx+rGUqE6RgoCwNn9KUrWBssIe4Cxe12HF3lpGvmrMdRtujiW8ITeYSwuzHBnSpEfrQyjwwH5rfx4lZ8Jt8mv3OE3SfFfKKS3fgHzTx12C4Vb/ciabqbwMqGtljN2k4XA6tPFrhwOYUsZKSyihdTKqXLInK2IgQAgBACA1e24I5iyAYXNsbHggC4QGMkAXCALoDcOCA4zEICmOlevElRHED+7aSfF9rDxs3/uUFr8jq6GGzkQxrVDk6cYiyKrkbpJIPCR4+BWOZ9zbwK31ivkglmc/67nO/E4u+JWrbZPCuMfVSQBaEyNghuXL0UbnupwaqdpbK8WjY4WMbDqXDg42HeB4lW6K8bs85xPWqx+HB7Lq+7/Ax9NdO4VcLyOw6HCD95j3Fw9HtUOpT5kzocDlF0yj55+yx9GV24qudod92qNz3OcGuIAtcNJGZ5+StaaO7ZweN2ehGHd5+X+x8fA4GxBHcRZXDzg47L2SXkZZICwdi7PDALBDI9zx3CGCn+kfcxxe6pp2l185GNFyT7bRx7x581Wtqz6SO1w/XKK8Kx+5/YrJ6rnZe5iGncLOLXBpvZxacJy4HQrMs4NKpR5ms7iiNhcbNBceTQSfQLQsNpbszLG5hs5rmnk4Fp96BNPo8nNABWTU1KGrFmwasw1UDwbWe0HwdkR6FS1PEkUtdFSoln3jr0gZV7+8MPrGAs3+sR8Lf/ivj9SPqA6pgrJg1KGDUoamt1kwT3ofc+Sqkgaey+PGeQwOAxej7einoe7RyeKwXIp9nj5l/gK0cIEAIAQGLoAxIBq2rFbtj+Lu70A2GYIDQzoDXr0ACoQGevQCaprWiwLg2/HM2HGwGZ8EBXm0Ojx1TUyyMndge7E0yR3fnwNnAZaDu4BROrL6l+vWqEUuX9wk6KZgOxUMP4o3N94cVo6faWI8SXnH9/wCBsqOjuuZoxkn4JB8HWWjpkW4cRofXK+BzZuFtE6Urvzw/+a08KfYmWv0/937P8Eg2N0U1D7Goe2Ieyztv9fqj3reND8yvbxaEdq1n37Fhbt7iUtGQ5rMcg+3IcTh3jg3yAU8KoxOXqNddcsSe3ZbIljQpCmNm8G78FfGI52lwa7E0hzmlrrEXBHcTlotJwU1hk+n1NmnlzVsRbJ3MoqU3jgZi9p95HDwLybeVliNUI9ESXa/UXbTlt2W30HksUhUOM9I14s5ocORAPxQCNuy2NPZaB4IBfBHZAd3BAI54AUA1T7Bhc7E6NhdzLGk+pCxhGynJLCbOk2xoZGYJI2vZl2XAEZaZI0nszMJyhLmi8MW0dHHE0NjYyNo4MaGj0CJJdDEpym8yeTFbRMmaWSMa9p1a4BwPkUaT6iMpReYvDKz3o6Lwbvozh5xPPZ/gfqPA38Qq86POJ2NNxZr0bln2r7kMduTXg2+jP8QWEeuKyi8KfY6H/YafGef6i2m6NdoP1jjZ+OQf03WypkQT4nQujb+A40PRRWB7XPkgAab5OeT/ACKSFTTyylquIQsrcIJ79x/2t0Xuq5+tkqQwWaMLIsR7It9YuHwW86uZ5INNrnRDlSycqroebb9nUuB+/G1wP5SLe9RvTryZajxiX6oL4P8A2R+p6Kq5p7JheOYeW+oc1aOiRajxah9coVbN6Jal5/bSxxN+5eR3yA9SsrTvzNLOL1r1It+/Ynewuj2ipbHq+uf7c1nnybbCPRTxqjE5l2vut88Lsthx21uxS1TCySFhHAtaGub3tcMwtnBPqiCvUWVvMWMnRzuT/wDHVFTIZA8ODWRcHYL4nYxzuGjLlfK9lpXXytlnV6zx4RWMdywbqUoGboAQGpQGjkAnkkI4FAJpJXHRhPjZDORoqdnyXu1thyJ0QwI5KWYfYPlmgNI6Od2kbvOw+JQCqPY851wjxdf4BAKI9hOP1n+gsgFUOwmNztc8zqgFkdEBwQHX6OsGTdlMAsjJ3DEMGQ1AbAIDKAEBgoDQhAYQHNyAwH2QGesQGpegNEAWQGwYgCyAwQgMBiA3a1AbAIDYBAZsgDCgMFqA0cEByegEsjDqEB2hqHcUArjfdAdLoDqgMWQGMKAxgQGOrQGOrQB1aAzgQBgQG2BAGFAZwoAsgCyALIDKAEAIDFkBgtQGpYgNDEgMdSgDqEAdQgM9SgM9UgM9WgDq0BjqkAdSgM9UgDqkBnq0AYEAYEAYEBjq0BgwoDH0cIDYQBAbhqA2sgBACAEAIAQAgBACAEAIAQAgBACAEAIAQAgBACAEAIAQAgBACAEAIAQAgBACAEAIAQAgBACAEAIAQAgBAf/Z"/>
          <p:cNvSpPr>
            <a:spLocks noChangeAspect="1" noChangeArrowheads="1"/>
          </p:cNvSpPr>
          <p:nvPr/>
        </p:nvSpPr>
        <p:spPr bwMode="auto">
          <a:xfrm>
            <a:off x="-7302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" y="0"/>
            <a:ext cx="1461869" cy="927829"/>
          </a:xfrm>
          <a:prstGeom prst="rect">
            <a:avLst/>
          </a:prstGeom>
        </p:spPr>
      </p:pic>
      <p:sp>
        <p:nvSpPr>
          <p:cNvPr id="23" name="TextBox 25"/>
          <p:cNvSpPr txBox="1">
            <a:spLocks noChangeArrowheads="1"/>
          </p:cNvSpPr>
          <p:nvPr/>
        </p:nvSpPr>
        <p:spPr bwMode="auto">
          <a:xfrm>
            <a:off x="0" y="6391921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l-G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600" b="1" dirty="0">
                <a:solidFill>
                  <a:schemeClr val="bg1"/>
                </a:solidFill>
                <a:ea typeface="Calibri"/>
              </a:rPr>
              <a:t>Prices, promotions, specifications, availability and terms of offers may change without notice.</a:t>
            </a:r>
          </a:p>
          <a:p>
            <a:pPr algn="r">
              <a:defRPr/>
            </a:pPr>
            <a:r>
              <a:rPr lang="en-US" sz="600" b="1" dirty="0">
                <a:solidFill>
                  <a:schemeClr val="bg1"/>
                </a:solidFill>
                <a:ea typeface="Calibri"/>
              </a:rPr>
              <a:t>Despite our best efforts, a small number of items may contain pricing, typography, or photography errors. </a:t>
            </a:r>
          </a:p>
          <a:p>
            <a:pPr algn="r">
              <a:defRPr/>
            </a:pPr>
            <a:r>
              <a:rPr lang="en-US" sz="600" b="1" dirty="0">
                <a:solidFill>
                  <a:schemeClr val="bg1"/>
                </a:solidFill>
                <a:ea typeface="Calibri"/>
              </a:rPr>
              <a:t>Correct prices and promotions are validated at the time your order is placed. </a:t>
            </a:r>
          </a:p>
          <a:p>
            <a:pPr algn="r">
              <a:defRPr/>
            </a:pPr>
            <a:r>
              <a:rPr lang="en-US" sz="600" b="1" u="sng" dirty="0">
                <a:solidFill>
                  <a:schemeClr val="bg1"/>
                </a:solidFill>
                <a:ea typeface="Calibri"/>
              </a:rPr>
              <a:t>Delivery installation charges are not included</a:t>
            </a:r>
            <a:r>
              <a:rPr lang="en-US" sz="600" b="1" dirty="0">
                <a:solidFill>
                  <a:schemeClr val="bg1"/>
                </a:solidFill>
                <a:ea typeface="Calibri"/>
              </a:rPr>
              <a:t>. </a:t>
            </a:r>
            <a:r>
              <a:rPr lang="en-US" sz="600" b="1" dirty="0">
                <a:solidFill>
                  <a:srgbClr val="FF0000"/>
                </a:solidFill>
                <a:ea typeface="Calibri"/>
              </a:rPr>
              <a:t>VAT is included</a:t>
            </a:r>
            <a:r>
              <a:rPr lang="en-US" sz="600" b="1" dirty="0">
                <a:solidFill>
                  <a:srgbClr val="FF0000"/>
                </a:solidFill>
                <a:cs typeface="Arial" charset="0"/>
              </a:rPr>
              <a:t>.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5439" y="6423422"/>
            <a:ext cx="1450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Call now on:                             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Fax your order on: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Mail on: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85145" y="80746"/>
            <a:ext cx="14414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/>
              <a:t>Retail File </a:t>
            </a:r>
            <a:r>
              <a:rPr lang="en-GB" sz="1050" b="1" dirty="0" smtClean="0"/>
              <a:t>Sep 2025</a:t>
            </a:r>
            <a:endParaRPr lang="en-US" sz="105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-125441" y="1696582"/>
            <a:ext cx="4161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RRP: 79,00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43845" y="540139"/>
            <a:ext cx="54896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CANON </a:t>
            </a:r>
            <a:r>
              <a:rPr lang="it-IT" b="1" dirty="0"/>
              <a:t>MINI PHOTO PRINTER ZOEMINI PV123</a:t>
            </a:r>
            <a:endParaRPr lang="en-US" b="1" dirty="0"/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050" b="1" dirty="0" smtClean="0">
                <a:solidFill>
                  <a:schemeClr val="bg1">
                    <a:lumMod val="65000"/>
                  </a:schemeClr>
                </a:solidFill>
              </a:rPr>
              <a:t>p/n</a:t>
            </a:r>
            <a:r>
              <a:rPr lang="en-US" sz="1050" b="1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n-US" sz="1200" b="1">
                <a:solidFill>
                  <a:schemeClr val="bg1">
                    <a:lumMod val="65000"/>
                  </a:schemeClr>
                </a:solidFill>
              </a:rPr>
              <a:t>3204C079AA</a:t>
            </a:r>
            <a:endParaRPr lang="en-US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1331640" y="15344"/>
            <a:ext cx="5819563" cy="384721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20000"/>
              </a:spcBef>
            </a:pPr>
            <a:r>
              <a:rPr lang="it-IT" sz="2000" b="1" dirty="0">
                <a:solidFill>
                  <a:schemeClr val="bg1"/>
                </a:solidFill>
              </a:rPr>
              <a:t>CANON MINI PHOTO PRINTER ZOEMINI</a:t>
            </a:r>
            <a:endParaRPr lang="en-GB" sz="20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67446" y="2660452"/>
            <a:ext cx="12706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800" dirty="0"/>
              <a:t>CANON PAPER ZINK PAPER ZP-2030 20 SHEETS FOR ZOEMINI PV123</a:t>
            </a:r>
            <a:r>
              <a:rPr lang="en-US" sz="8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P/N 3214C002AB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3898" y="2206878"/>
            <a:ext cx="4700265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Print </a:t>
            </a:r>
            <a:r>
              <a:rPr lang="en-US" sz="1000" dirty="0" smtClean="0"/>
              <a:t>Technology - ZINK</a:t>
            </a:r>
            <a:r>
              <a:rPr lang="en-US" sz="1000" baseline="30000" dirty="0" smtClean="0"/>
              <a:t>TM</a:t>
            </a:r>
          </a:p>
          <a:p>
            <a:r>
              <a:rPr lang="en-US" sz="1000" dirty="0"/>
              <a:t>Print </a:t>
            </a:r>
            <a:r>
              <a:rPr lang="en-US" sz="1000" dirty="0" smtClean="0"/>
              <a:t>Resolution - 314dpi </a:t>
            </a:r>
            <a:r>
              <a:rPr lang="en-US" sz="1000" dirty="0"/>
              <a:t>x 400 </a:t>
            </a:r>
            <a:r>
              <a:rPr lang="en-US" sz="1000" dirty="0" smtClean="0"/>
              <a:t>dpi</a:t>
            </a:r>
          </a:p>
          <a:p>
            <a:r>
              <a:rPr lang="en-US" sz="1000" dirty="0"/>
              <a:t>Borderless </a:t>
            </a:r>
            <a:r>
              <a:rPr lang="en-US" sz="1000" dirty="0" smtClean="0"/>
              <a:t>Printing – Yes</a:t>
            </a:r>
          </a:p>
          <a:p>
            <a:r>
              <a:rPr lang="en-US" sz="1000" dirty="0" smtClean="0"/>
              <a:t>Connectivity - Bluetooth 4.0</a:t>
            </a:r>
          </a:p>
          <a:p>
            <a:r>
              <a:rPr lang="en-US" sz="1000" dirty="0" smtClean="0"/>
              <a:t>Battery - Built-in </a:t>
            </a:r>
            <a:r>
              <a:rPr lang="en-US" sz="1000" dirty="0"/>
              <a:t>(Rechargeable lithium </a:t>
            </a:r>
            <a:endParaRPr lang="en-US" sz="1000" dirty="0" smtClean="0"/>
          </a:p>
          <a:p>
            <a:r>
              <a:rPr lang="en-US" sz="1000" dirty="0" smtClean="0"/>
              <a:t>polymer </a:t>
            </a:r>
            <a:r>
              <a:rPr lang="en-US" sz="1000" dirty="0"/>
              <a:t>- 2 cell, 7.4 V , 500mAh</a:t>
            </a:r>
            <a:r>
              <a:rPr lang="en-US" sz="1000" dirty="0" smtClean="0"/>
              <a:t>)</a:t>
            </a:r>
          </a:p>
          <a:p>
            <a:r>
              <a:rPr lang="en-US" sz="1000" dirty="0"/>
              <a:t>Display </a:t>
            </a:r>
            <a:r>
              <a:rPr lang="en-US" sz="1000" dirty="0" smtClean="0"/>
              <a:t>Type - 2 </a:t>
            </a:r>
            <a:r>
              <a:rPr lang="en-US" sz="1000" dirty="0"/>
              <a:t>LED light </a:t>
            </a:r>
            <a:r>
              <a:rPr lang="en-US" sz="1000" dirty="0" smtClean="0"/>
              <a:t>system</a:t>
            </a:r>
          </a:p>
          <a:p>
            <a:r>
              <a:rPr lang="en-US" sz="1000" dirty="0"/>
              <a:t>Maximum Paper </a:t>
            </a:r>
            <a:r>
              <a:rPr lang="en-US" sz="1000" dirty="0" smtClean="0"/>
              <a:t>Size - 2.0</a:t>
            </a:r>
            <a:r>
              <a:rPr lang="en-US" sz="1000" dirty="0"/>
              <a:t>” x 3.0</a:t>
            </a:r>
            <a:r>
              <a:rPr lang="en-US" sz="1000" dirty="0" smtClean="0"/>
              <a:t>”</a:t>
            </a:r>
          </a:p>
          <a:p>
            <a:r>
              <a:rPr lang="en-US" sz="1000" dirty="0"/>
              <a:t>Body Size (L x W x </a:t>
            </a:r>
            <a:r>
              <a:rPr lang="en-US" sz="1000" dirty="0" smtClean="0"/>
              <a:t>H) - 118.31 </a:t>
            </a:r>
            <a:r>
              <a:rPr lang="en-US" sz="1000" dirty="0"/>
              <a:t>x 82.36 x 18.7mm</a:t>
            </a:r>
          </a:p>
          <a:p>
            <a:r>
              <a:rPr lang="en-US" sz="1200" dirty="0" smtClean="0"/>
              <a:t> 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473" y="4293096"/>
            <a:ext cx="4575979" cy="2124205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1858558" y="3946448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323232"/>
                </a:solidFill>
                <a:latin typeface="Gotham SSm A"/>
              </a:rPr>
              <a:t>Get connected</a:t>
            </a:r>
            <a:endParaRPr lang="en-US" b="1" i="0" dirty="0">
              <a:solidFill>
                <a:srgbClr val="323232"/>
              </a:solidFill>
              <a:effectLst/>
              <a:latin typeface="Gotham SSm A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07715" y="2291120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RRP</a:t>
            </a:r>
            <a:r>
              <a:rPr lang="en-GB" b="1" i="1" dirty="0">
                <a:solidFill>
                  <a:srgbClr val="FF0000"/>
                </a:solidFill>
              </a:rPr>
              <a:t>: </a:t>
            </a:r>
            <a:r>
              <a:rPr lang="en-GB" b="1" i="1" dirty="0" smtClean="0">
                <a:solidFill>
                  <a:srgbClr val="FF0000"/>
                </a:solidFill>
              </a:rPr>
              <a:t>19,99</a:t>
            </a:r>
            <a:endParaRPr lang="en-US" b="1" i="1" dirty="0">
              <a:solidFill>
                <a:srgbClr val="FF0000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" y="4293096"/>
            <a:ext cx="2775482" cy="21099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492" y="2008180"/>
            <a:ext cx="737616" cy="13045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414" y="4293096"/>
            <a:ext cx="1795576" cy="20988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446" y="1163744"/>
            <a:ext cx="1191139" cy="2782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8951</TotalTime>
  <Words>178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Gotham SSm A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Michalis.Michael</dc:creator>
  <cp:lastModifiedBy>Costas Andreou</cp:lastModifiedBy>
  <cp:revision>1162</cp:revision>
  <cp:lastPrinted>2018-01-11T07:59:26Z</cp:lastPrinted>
  <dcterms:created xsi:type="dcterms:W3CDTF">2009-01-23T13:20:55Z</dcterms:created>
  <dcterms:modified xsi:type="dcterms:W3CDTF">2025-09-02T06:46:09Z</dcterms:modified>
</cp:coreProperties>
</file>