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3DCCB-5832-4384-BC45-CD172ABD8F28}" v="1" dt="2025-10-06T13:31:01.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1" d="100"/>
          <a:sy n="121" d="100"/>
        </p:scale>
        <p:origin x="133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agiotis Papaeconomou" userId="d2669bce-f281-4dcb-b2b6-01568d8daf3a" providerId="ADAL" clId="{B51608FA-7129-47F0-B044-90538FBB4DE0}"/>
    <pc:docChg chg="modSld">
      <pc:chgData name="Panagiotis Papaeconomou" userId="d2669bce-f281-4dcb-b2b6-01568d8daf3a" providerId="ADAL" clId="{B51608FA-7129-47F0-B044-90538FBB4DE0}" dt="2025-07-14T11:08:01.558" v="39" actId="1076"/>
      <pc:docMkLst>
        <pc:docMk/>
      </pc:docMkLst>
      <pc:sldChg chg="modSp mod">
        <pc:chgData name="Panagiotis Papaeconomou" userId="d2669bce-f281-4dcb-b2b6-01568d8daf3a" providerId="ADAL" clId="{B51608FA-7129-47F0-B044-90538FBB4DE0}" dt="2025-07-14T11:08:01.558" v="39" actId="1076"/>
        <pc:sldMkLst>
          <pc:docMk/>
          <pc:sldMk cId="335608145" sldId="256"/>
        </pc:sldMkLst>
      </pc:sldChg>
      <pc:sldChg chg="modSp mod">
        <pc:chgData name="Panagiotis Papaeconomou" userId="d2669bce-f281-4dcb-b2b6-01568d8daf3a" providerId="ADAL" clId="{B51608FA-7129-47F0-B044-90538FBB4DE0}" dt="2025-07-14T11:04:12.998" v="25"/>
        <pc:sldMkLst>
          <pc:docMk/>
          <pc:sldMk cId="801649840" sldId="257"/>
        </pc:sldMkLst>
      </pc:sldChg>
    </pc:docChg>
  </pc:docChgLst>
  <pc:docChgLst>
    <pc:chgData name="Panagiotis Papaeconomou" userId="d2669bce-f281-4dcb-b2b6-01568d8daf3a" providerId="ADAL" clId="{05257232-A4A2-4101-A77D-871779D2A178}"/>
    <pc:docChg chg="undo redo custSel modSld">
      <pc:chgData name="Panagiotis Papaeconomou" userId="d2669bce-f281-4dcb-b2b6-01568d8daf3a" providerId="ADAL" clId="{05257232-A4A2-4101-A77D-871779D2A178}" dt="2025-07-17T13:53:49.590" v="503" actId="14100"/>
      <pc:docMkLst>
        <pc:docMk/>
      </pc:docMkLst>
      <pc:sldChg chg="addSp delSp modSp mod">
        <pc:chgData name="Panagiotis Papaeconomou" userId="d2669bce-f281-4dcb-b2b6-01568d8daf3a" providerId="ADAL" clId="{05257232-A4A2-4101-A77D-871779D2A178}" dt="2025-07-17T13:22:31.587" v="448" actId="14100"/>
        <pc:sldMkLst>
          <pc:docMk/>
          <pc:sldMk cId="335608145" sldId="256"/>
        </pc:sldMkLst>
      </pc:sldChg>
      <pc:sldChg chg="addSp delSp modSp mod">
        <pc:chgData name="Panagiotis Papaeconomou" userId="d2669bce-f281-4dcb-b2b6-01568d8daf3a" providerId="ADAL" clId="{05257232-A4A2-4101-A77D-871779D2A178}" dt="2025-07-17T13:53:49.590" v="503" actId="14100"/>
        <pc:sldMkLst>
          <pc:docMk/>
          <pc:sldMk cId="801649840" sldId="257"/>
        </pc:sldMkLst>
      </pc:sldChg>
    </pc:docChg>
  </pc:docChgLst>
  <pc:docChgLst>
    <pc:chgData name="Panagiotis Papaeconomou" userId="d2669bce-f281-4dcb-b2b6-01568d8daf3a" providerId="ADAL" clId="{6E4E2C87-65EB-43F0-91F5-119B4DC7A909}"/>
    <pc:docChg chg="modSld">
      <pc:chgData name="Panagiotis Papaeconomou" userId="d2669bce-f281-4dcb-b2b6-01568d8daf3a" providerId="ADAL" clId="{6E4E2C87-65EB-43F0-91F5-119B4DC7A909}" dt="2025-08-01T06:48:54.017" v="23" actId="14100"/>
      <pc:docMkLst>
        <pc:docMk/>
      </pc:docMkLst>
      <pc:sldChg chg="modSp mod">
        <pc:chgData name="Panagiotis Papaeconomou" userId="d2669bce-f281-4dcb-b2b6-01568d8daf3a" providerId="ADAL" clId="{6E4E2C87-65EB-43F0-91F5-119B4DC7A909}" dt="2025-08-01T06:48:40.935" v="10" actId="14100"/>
        <pc:sldMkLst>
          <pc:docMk/>
          <pc:sldMk cId="335608145" sldId="256"/>
        </pc:sldMkLst>
      </pc:sldChg>
      <pc:sldChg chg="modSp mod">
        <pc:chgData name="Panagiotis Papaeconomou" userId="d2669bce-f281-4dcb-b2b6-01568d8daf3a" providerId="ADAL" clId="{6E4E2C87-65EB-43F0-91F5-119B4DC7A909}" dt="2025-08-01T06:48:54.017" v="23" actId="14100"/>
        <pc:sldMkLst>
          <pc:docMk/>
          <pc:sldMk cId="801649840" sldId="257"/>
        </pc:sldMkLst>
      </pc:sldChg>
    </pc:docChg>
  </pc:docChgLst>
  <pc:docChgLst>
    <pc:chgData name="Panagiotis Papaeconomou" userId="d2669bce-f281-4dcb-b2b6-01568d8daf3a" providerId="ADAL" clId="{82BFC3E7-D71A-42D1-867F-4C4E4EF1BBF4}"/>
    <pc:docChg chg="undo custSel delSld modSld">
      <pc:chgData name="Panagiotis Papaeconomou" userId="d2669bce-f281-4dcb-b2b6-01568d8daf3a" providerId="ADAL" clId="{82BFC3E7-D71A-42D1-867F-4C4E4EF1BBF4}" dt="2025-10-07T05:16:38.058" v="478" actId="20577"/>
      <pc:docMkLst>
        <pc:docMk/>
      </pc:docMkLst>
      <pc:sldChg chg="addSp delSp modSp mod">
        <pc:chgData name="Panagiotis Papaeconomou" userId="d2669bce-f281-4dcb-b2b6-01568d8daf3a" providerId="ADAL" clId="{82BFC3E7-D71A-42D1-867F-4C4E4EF1BBF4}" dt="2025-10-07T05:16:38.058" v="478" actId="20577"/>
        <pc:sldMkLst>
          <pc:docMk/>
          <pc:sldMk cId="335608145" sldId="256"/>
        </pc:sldMkLst>
        <pc:spChg chg="add del mod">
          <ac:chgData name="Panagiotis Papaeconomou" userId="d2669bce-f281-4dcb-b2b6-01568d8daf3a" providerId="ADAL" clId="{82BFC3E7-D71A-42D1-867F-4C4E4EF1BBF4}" dt="2025-10-06T11:22:10.309" v="13"/>
          <ac:spMkLst>
            <pc:docMk/>
            <pc:sldMk cId="335608145" sldId="256"/>
            <ac:spMk id="2" creationId="{E9D0E218-85B9-8C08-2C9F-AC8C06A92B3B}"/>
          </ac:spMkLst>
        </pc:spChg>
        <pc:spChg chg="add mod">
          <ac:chgData name="Panagiotis Papaeconomou" userId="d2669bce-f281-4dcb-b2b6-01568d8daf3a" providerId="ADAL" clId="{82BFC3E7-D71A-42D1-867F-4C4E4EF1BBF4}" dt="2025-10-06T13:31:01.307" v="430"/>
          <ac:spMkLst>
            <pc:docMk/>
            <pc:sldMk cId="335608145" sldId="256"/>
            <ac:spMk id="2" creationId="{FE79DAB2-56B0-2045-1400-CC6DD5ECCCF6}"/>
          </ac:spMkLst>
        </pc:spChg>
        <pc:spChg chg="add mod">
          <ac:chgData name="Panagiotis Papaeconomou" userId="d2669bce-f281-4dcb-b2b6-01568d8daf3a" providerId="ADAL" clId="{82BFC3E7-D71A-42D1-867F-4C4E4EF1BBF4}" dt="2025-10-06T13:31:01.307" v="430"/>
          <ac:spMkLst>
            <pc:docMk/>
            <pc:sldMk cId="335608145" sldId="256"/>
            <ac:spMk id="4" creationId="{68798206-5A1F-B9FC-3958-CB55DA203347}"/>
          </ac:spMkLst>
        </pc:spChg>
        <pc:spChg chg="del">
          <ac:chgData name="Panagiotis Papaeconomou" userId="d2669bce-f281-4dcb-b2b6-01568d8daf3a" providerId="ADAL" clId="{82BFC3E7-D71A-42D1-867F-4C4E4EF1BBF4}" dt="2025-10-06T13:31:00.174" v="429" actId="478"/>
          <ac:spMkLst>
            <pc:docMk/>
            <pc:sldMk cId="335608145" sldId="256"/>
            <ac:spMk id="5" creationId="{3BEE43AA-F01F-7E80-48DC-4D95D9FDBE72}"/>
          </ac:spMkLst>
        </pc:spChg>
        <pc:spChg chg="add del mod">
          <ac:chgData name="Panagiotis Papaeconomou" userId="d2669bce-f281-4dcb-b2b6-01568d8daf3a" providerId="ADAL" clId="{82BFC3E7-D71A-42D1-867F-4C4E4EF1BBF4}" dt="2025-10-06T11:43:43.168" v="164" actId="21"/>
          <ac:spMkLst>
            <pc:docMk/>
            <pc:sldMk cId="335608145" sldId="256"/>
            <ac:spMk id="6" creationId="{757CC741-579D-041F-E49E-039DEF4CBD55}"/>
          </ac:spMkLst>
        </pc:spChg>
        <pc:spChg chg="add mod">
          <ac:chgData name="Panagiotis Papaeconomou" userId="d2669bce-f281-4dcb-b2b6-01568d8daf3a" providerId="ADAL" clId="{82BFC3E7-D71A-42D1-867F-4C4E4EF1BBF4}" dt="2025-10-06T13:31:01.307" v="430"/>
          <ac:spMkLst>
            <pc:docMk/>
            <pc:sldMk cId="335608145" sldId="256"/>
            <ac:spMk id="6" creationId="{852893A7-8AB9-9297-E634-8E990F648D8F}"/>
          </ac:spMkLst>
        </pc:spChg>
        <pc:spChg chg="add mod">
          <ac:chgData name="Panagiotis Papaeconomou" userId="d2669bce-f281-4dcb-b2b6-01568d8daf3a" providerId="ADAL" clId="{82BFC3E7-D71A-42D1-867F-4C4E4EF1BBF4}" dt="2025-10-07T05:15:11.624" v="445" actId="20577"/>
          <ac:spMkLst>
            <pc:docMk/>
            <pc:sldMk cId="335608145" sldId="256"/>
            <ac:spMk id="7" creationId="{90A344AF-1DBC-B244-5195-688051F55D1D}"/>
          </ac:spMkLst>
        </pc:spChg>
        <pc:spChg chg="add mod">
          <ac:chgData name="Panagiotis Papaeconomou" userId="d2669bce-f281-4dcb-b2b6-01568d8daf3a" providerId="ADAL" clId="{82BFC3E7-D71A-42D1-867F-4C4E4EF1BBF4}" dt="2025-10-07T05:15:18.601" v="448" actId="20577"/>
          <ac:spMkLst>
            <pc:docMk/>
            <pc:sldMk cId="335608145" sldId="256"/>
            <ac:spMk id="8" creationId="{D901991C-78F7-06BE-B21F-DF5DB7B2B309}"/>
          </ac:spMkLst>
        </pc:spChg>
        <pc:spChg chg="add mod">
          <ac:chgData name="Panagiotis Papaeconomou" userId="d2669bce-f281-4dcb-b2b6-01568d8daf3a" providerId="ADAL" clId="{82BFC3E7-D71A-42D1-867F-4C4E4EF1BBF4}" dt="2025-10-07T05:15:26.890" v="451" actId="20577"/>
          <ac:spMkLst>
            <pc:docMk/>
            <pc:sldMk cId="335608145" sldId="256"/>
            <ac:spMk id="9" creationId="{6B6CA14E-94ED-52FB-0214-606662C80A3A}"/>
          </ac:spMkLst>
        </pc:spChg>
        <pc:spChg chg="add del mod">
          <ac:chgData name="Panagiotis Papaeconomou" userId="d2669bce-f281-4dcb-b2b6-01568d8daf3a" providerId="ADAL" clId="{82BFC3E7-D71A-42D1-867F-4C4E4EF1BBF4}" dt="2025-10-06T11:42:11.137" v="146" actId="21"/>
          <ac:spMkLst>
            <pc:docMk/>
            <pc:sldMk cId="335608145" sldId="256"/>
            <ac:spMk id="10" creationId="{A205EBBF-E90A-4CBB-490D-B3E7E2F3A3E1}"/>
          </ac:spMkLst>
        </pc:spChg>
        <pc:spChg chg="add del mod">
          <ac:chgData name="Panagiotis Papaeconomou" userId="d2669bce-f281-4dcb-b2b6-01568d8daf3a" providerId="ADAL" clId="{82BFC3E7-D71A-42D1-867F-4C4E4EF1BBF4}" dt="2025-10-06T11:42:34.912" v="151" actId="21"/>
          <ac:spMkLst>
            <pc:docMk/>
            <pc:sldMk cId="335608145" sldId="256"/>
            <ac:spMk id="11" creationId="{77ABB919-5F24-23C3-E9C1-577E145D6475}"/>
          </ac:spMkLst>
        </pc:spChg>
        <pc:spChg chg="del">
          <ac:chgData name="Panagiotis Papaeconomou" userId="d2669bce-f281-4dcb-b2b6-01568d8daf3a" providerId="ADAL" clId="{82BFC3E7-D71A-42D1-867F-4C4E4EF1BBF4}" dt="2025-10-06T11:23:29.851" v="33" actId="478"/>
          <ac:spMkLst>
            <pc:docMk/>
            <pc:sldMk cId="335608145" sldId="256"/>
            <ac:spMk id="12" creationId="{E694AA23-3C5A-D5FF-D2C8-7D772971208D}"/>
          </ac:spMkLst>
        </pc:spChg>
        <pc:spChg chg="del">
          <ac:chgData name="Panagiotis Papaeconomou" userId="d2669bce-f281-4dcb-b2b6-01568d8daf3a" providerId="ADAL" clId="{82BFC3E7-D71A-42D1-867F-4C4E4EF1BBF4}" dt="2025-10-06T13:31:00.174" v="429" actId="478"/>
          <ac:spMkLst>
            <pc:docMk/>
            <pc:sldMk cId="335608145" sldId="256"/>
            <ac:spMk id="13" creationId="{E03759CC-ABD8-3CB1-9A0D-757E39C57FF3}"/>
          </ac:spMkLst>
        </pc:spChg>
        <pc:spChg chg="del">
          <ac:chgData name="Panagiotis Papaeconomou" userId="d2669bce-f281-4dcb-b2b6-01568d8daf3a" providerId="ADAL" clId="{82BFC3E7-D71A-42D1-867F-4C4E4EF1BBF4}" dt="2025-10-06T13:31:00.174" v="429" actId="478"/>
          <ac:spMkLst>
            <pc:docMk/>
            <pc:sldMk cId="335608145" sldId="256"/>
            <ac:spMk id="14" creationId="{5C245DC6-FEB2-6DE0-1531-C6F152A1CA01}"/>
          </ac:spMkLst>
        </pc:spChg>
        <pc:spChg chg="del">
          <ac:chgData name="Panagiotis Papaeconomou" userId="d2669bce-f281-4dcb-b2b6-01568d8daf3a" providerId="ADAL" clId="{82BFC3E7-D71A-42D1-867F-4C4E4EF1BBF4}" dt="2025-10-06T13:31:00.174" v="429" actId="478"/>
          <ac:spMkLst>
            <pc:docMk/>
            <pc:sldMk cId="335608145" sldId="256"/>
            <ac:spMk id="15" creationId="{51B88523-E8C1-2DEB-C529-E9E82E8FEFC6}"/>
          </ac:spMkLst>
        </pc:spChg>
        <pc:spChg chg="add mod">
          <ac:chgData name="Panagiotis Papaeconomou" userId="d2669bce-f281-4dcb-b2b6-01568d8daf3a" providerId="ADAL" clId="{82BFC3E7-D71A-42D1-867F-4C4E4EF1BBF4}" dt="2025-10-07T05:15:41.404" v="456" actId="20577"/>
          <ac:spMkLst>
            <pc:docMk/>
            <pc:sldMk cId="335608145" sldId="256"/>
            <ac:spMk id="17" creationId="{96142FDA-2498-ADB7-98DC-83FCBD69E1B2}"/>
          </ac:spMkLst>
        </pc:spChg>
        <pc:spChg chg="add del mod">
          <ac:chgData name="Panagiotis Papaeconomou" userId="d2669bce-f281-4dcb-b2b6-01568d8daf3a" providerId="ADAL" clId="{82BFC3E7-D71A-42D1-867F-4C4E4EF1BBF4}" dt="2025-10-06T11:43:20.502" v="159" actId="21"/>
          <ac:spMkLst>
            <pc:docMk/>
            <pc:sldMk cId="335608145" sldId="256"/>
            <ac:spMk id="18" creationId="{C75D1B9A-FC82-3C04-B64F-6459568B9452}"/>
          </ac:spMkLst>
        </pc:spChg>
        <pc:spChg chg="mod">
          <ac:chgData name="Panagiotis Papaeconomou" userId="d2669bce-f281-4dcb-b2b6-01568d8daf3a" providerId="ADAL" clId="{82BFC3E7-D71A-42D1-867F-4C4E4EF1BBF4}" dt="2025-10-07T05:13:29.327" v="442" actId="20577"/>
          <ac:spMkLst>
            <pc:docMk/>
            <pc:sldMk cId="335608145" sldId="256"/>
            <ac:spMk id="19" creationId="{00000000-0000-0000-0000-000000000000}"/>
          </ac:spMkLst>
        </pc:spChg>
        <pc:spChg chg="mod">
          <ac:chgData name="Panagiotis Papaeconomou" userId="d2669bce-f281-4dcb-b2b6-01568d8daf3a" providerId="ADAL" clId="{82BFC3E7-D71A-42D1-867F-4C4E4EF1BBF4}" dt="2025-10-06T13:27:46.045" v="415" actId="20577"/>
          <ac:spMkLst>
            <pc:docMk/>
            <pc:sldMk cId="335608145" sldId="256"/>
            <ac:spMk id="21" creationId="{00000000-0000-0000-0000-000000000000}"/>
          </ac:spMkLst>
        </pc:spChg>
        <pc:spChg chg="add mod">
          <ac:chgData name="Panagiotis Papaeconomou" userId="d2669bce-f281-4dcb-b2b6-01568d8daf3a" providerId="ADAL" clId="{82BFC3E7-D71A-42D1-867F-4C4E4EF1BBF4}" dt="2025-10-07T05:15:58.329" v="463" actId="20577"/>
          <ac:spMkLst>
            <pc:docMk/>
            <pc:sldMk cId="335608145" sldId="256"/>
            <ac:spMk id="23" creationId="{A205EBBF-E90A-4CBB-490D-B3E7E2F3A3E1}"/>
          </ac:spMkLst>
        </pc:spChg>
        <pc:spChg chg="add mod">
          <ac:chgData name="Panagiotis Papaeconomou" userId="d2669bce-f281-4dcb-b2b6-01568d8daf3a" providerId="ADAL" clId="{82BFC3E7-D71A-42D1-867F-4C4E4EF1BBF4}" dt="2025-10-07T05:16:15.381" v="468" actId="20577"/>
          <ac:spMkLst>
            <pc:docMk/>
            <pc:sldMk cId="335608145" sldId="256"/>
            <ac:spMk id="24" creationId="{77ABB919-5F24-23C3-E9C1-577E145D6475}"/>
          </ac:spMkLst>
        </pc:spChg>
        <pc:spChg chg="del mod">
          <ac:chgData name="Panagiotis Papaeconomou" userId="d2669bce-f281-4dcb-b2b6-01568d8daf3a" providerId="ADAL" clId="{82BFC3E7-D71A-42D1-867F-4C4E4EF1BBF4}" dt="2025-10-06T11:23:17.455" v="24" actId="478"/>
          <ac:spMkLst>
            <pc:docMk/>
            <pc:sldMk cId="335608145" sldId="256"/>
            <ac:spMk id="25" creationId="{0A86AA3D-3724-1FE4-EAC9-96336CD564F9}"/>
          </ac:spMkLst>
        </pc:spChg>
        <pc:spChg chg="add mod">
          <ac:chgData name="Panagiotis Papaeconomou" userId="d2669bce-f281-4dcb-b2b6-01568d8daf3a" providerId="ADAL" clId="{82BFC3E7-D71A-42D1-867F-4C4E4EF1BBF4}" dt="2025-10-07T05:16:26.663" v="473" actId="20577"/>
          <ac:spMkLst>
            <pc:docMk/>
            <pc:sldMk cId="335608145" sldId="256"/>
            <ac:spMk id="26" creationId="{C75D1B9A-FC82-3C04-B64F-6459568B9452}"/>
          </ac:spMkLst>
        </pc:spChg>
        <pc:spChg chg="del mod">
          <ac:chgData name="Panagiotis Papaeconomou" userId="d2669bce-f281-4dcb-b2b6-01568d8daf3a" providerId="ADAL" clId="{82BFC3E7-D71A-42D1-867F-4C4E4EF1BBF4}" dt="2025-10-06T11:23:38.451" v="37" actId="478"/>
          <ac:spMkLst>
            <pc:docMk/>
            <pc:sldMk cId="335608145" sldId="256"/>
            <ac:spMk id="28" creationId="{2C0D3FAD-B5BB-EBB3-1485-3D5442AB7493}"/>
          </ac:spMkLst>
        </pc:spChg>
        <pc:spChg chg="add mod">
          <ac:chgData name="Panagiotis Papaeconomou" userId="d2669bce-f281-4dcb-b2b6-01568d8daf3a" providerId="ADAL" clId="{82BFC3E7-D71A-42D1-867F-4C4E4EF1BBF4}" dt="2025-10-07T05:16:38.058" v="478" actId="20577"/>
          <ac:spMkLst>
            <pc:docMk/>
            <pc:sldMk cId="335608145" sldId="256"/>
            <ac:spMk id="29" creationId="{757CC741-579D-041F-E49E-039DEF4CBD55}"/>
          </ac:spMkLst>
        </pc:spChg>
        <pc:spChg chg="del mod">
          <ac:chgData name="Panagiotis Papaeconomou" userId="d2669bce-f281-4dcb-b2b6-01568d8daf3a" providerId="ADAL" clId="{82BFC3E7-D71A-42D1-867F-4C4E4EF1BBF4}" dt="2025-10-06T11:50:32.836" v="260"/>
          <ac:spMkLst>
            <pc:docMk/>
            <pc:sldMk cId="335608145" sldId="256"/>
            <ac:spMk id="43" creationId="{00000000-0000-0000-0000-000000000000}"/>
          </ac:spMkLst>
        </pc:spChg>
        <pc:spChg chg="del">
          <ac:chgData name="Panagiotis Papaeconomou" userId="d2669bce-f281-4dcb-b2b6-01568d8daf3a" providerId="ADAL" clId="{82BFC3E7-D71A-42D1-867F-4C4E4EF1BBF4}" dt="2025-10-06T11:23:19.908" v="25" actId="478"/>
          <ac:spMkLst>
            <pc:docMk/>
            <pc:sldMk cId="335608145" sldId="256"/>
            <ac:spMk id="44" creationId="{F64D1EA7-9B2A-E658-1AA3-71DD8BC73A17}"/>
          </ac:spMkLst>
        </pc:spChg>
        <pc:spChg chg="del">
          <ac:chgData name="Panagiotis Papaeconomou" userId="d2669bce-f281-4dcb-b2b6-01568d8daf3a" providerId="ADAL" clId="{82BFC3E7-D71A-42D1-867F-4C4E4EF1BBF4}" dt="2025-10-06T11:23:26.796" v="30" actId="478"/>
          <ac:spMkLst>
            <pc:docMk/>
            <pc:sldMk cId="335608145" sldId="256"/>
            <ac:spMk id="50" creationId="{F45CBD30-983F-67D4-0ED6-9E8853A1D3E5}"/>
          </ac:spMkLst>
        </pc:spChg>
        <pc:spChg chg="del">
          <ac:chgData name="Panagiotis Papaeconomou" userId="d2669bce-f281-4dcb-b2b6-01568d8daf3a" providerId="ADAL" clId="{82BFC3E7-D71A-42D1-867F-4C4E4EF1BBF4}" dt="2025-10-06T11:23:33.291" v="35" actId="478"/>
          <ac:spMkLst>
            <pc:docMk/>
            <pc:sldMk cId="335608145" sldId="256"/>
            <ac:spMk id="51" creationId="{67E5DAE7-558F-E776-D858-8B9F3F2241CB}"/>
          </ac:spMkLst>
        </pc:spChg>
        <pc:graphicFrameChg chg="add mod">
          <ac:chgData name="Panagiotis Papaeconomou" userId="d2669bce-f281-4dcb-b2b6-01568d8daf3a" providerId="ADAL" clId="{82BFC3E7-D71A-42D1-867F-4C4E4EF1BBF4}" dt="2025-10-06T11:22:04.259" v="11"/>
          <ac:graphicFrameMkLst>
            <pc:docMk/>
            <pc:sldMk cId="335608145" sldId="256"/>
            <ac:graphicFrameMk id="4" creationId="{C0757DB5-70ED-D3B7-7F09-44FCCF4FF264}"/>
          </ac:graphicFrameMkLst>
        </pc:graphicFrameChg>
        <pc:graphicFrameChg chg="add mod ord modGraphic">
          <ac:chgData name="Panagiotis Papaeconomou" userId="d2669bce-f281-4dcb-b2b6-01568d8daf3a" providerId="ADAL" clId="{82BFC3E7-D71A-42D1-867F-4C4E4EF1BBF4}" dt="2025-10-06T11:46:12.573" v="193" actId="167"/>
          <ac:graphicFrameMkLst>
            <pc:docMk/>
            <pc:sldMk cId="335608145" sldId="256"/>
            <ac:graphicFrameMk id="22" creationId="{93B7FD2E-AB5B-4E03-E91E-6E30C3292790}"/>
          </ac:graphicFrameMkLst>
        </pc:graphicFrameChg>
        <pc:graphicFrameChg chg="del mod ord">
          <ac:chgData name="Panagiotis Papaeconomou" userId="d2669bce-f281-4dcb-b2b6-01568d8daf3a" providerId="ADAL" clId="{82BFC3E7-D71A-42D1-867F-4C4E4EF1BBF4}" dt="2025-10-06T11:23:31.527" v="34" actId="478"/>
          <ac:graphicFrameMkLst>
            <pc:docMk/>
            <pc:sldMk cId="335608145" sldId="256"/>
            <ac:graphicFrameMk id="61" creationId="{C981F489-BA78-53E0-1F13-34C879A17589}"/>
          </ac:graphicFrameMkLst>
        </pc:graphicFrameChg>
        <pc:picChg chg="del">
          <ac:chgData name="Panagiotis Papaeconomou" userId="d2669bce-f281-4dcb-b2b6-01568d8daf3a" providerId="ADAL" clId="{82BFC3E7-D71A-42D1-867F-4C4E4EF1BBF4}" dt="2025-10-06T13:31:00.174" v="429" actId="478"/>
          <ac:picMkLst>
            <pc:docMk/>
            <pc:sldMk cId="335608145" sldId="256"/>
            <ac:picMk id="16" creationId="{79E33B5E-8A76-437D-12FE-DD9497364406}"/>
          </ac:picMkLst>
        </pc:picChg>
        <pc:picChg chg="del">
          <ac:chgData name="Panagiotis Papaeconomou" userId="d2669bce-f281-4dcb-b2b6-01568d8daf3a" providerId="ADAL" clId="{82BFC3E7-D71A-42D1-867F-4C4E4EF1BBF4}" dt="2025-10-06T11:23:22.613" v="28" actId="478"/>
          <ac:picMkLst>
            <pc:docMk/>
            <pc:sldMk cId="335608145" sldId="256"/>
            <ac:picMk id="27" creationId="{C13E7CDE-F542-FBB4-11F0-1094238E15AF}"/>
          </ac:picMkLst>
        </pc:picChg>
        <pc:picChg chg="add mod">
          <ac:chgData name="Panagiotis Papaeconomou" userId="d2669bce-f281-4dcb-b2b6-01568d8daf3a" providerId="ADAL" clId="{82BFC3E7-D71A-42D1-867F-4C4E4EF1BBF4}" dt="2025-10-06T13:23:07.046" v="340" actId="14100"/>
          <ac:picMkLst>
            <pc:docMk/>
            <pc:sldMk cId="335608145" sldId="256"/>
            <ac:picMk id="30" creationId="{B90659C3-7585-E58D-026C-594CCF012713}"/>
          </ac:picMkLst>
        </pc:picChg>
        <pc:picChg chg="add mod">
          <ac:chgData name="Panagiotis Papaeconomou" userId="d2669bce-f281-4dcb-b2b6-01568d8daf3a" providerId="ADAL" clId="{82BFC3E7-D71A-42D1-867F-4C4E4EF1BBF4}" dt="2025-10-06T11:51:54.115" v="264" actId="1076"/>
          <ac:picMkLst>
            <pc:docMk/>
            <pc:sldMk cId="335608145" sldId="256"/>
            <ac:picMk id="31" creationId="{9E7D7FFE-1191-B79C-2658-1F9B26569AC7}"/>
          </ac:picMkLst>
        </pc:picChg>
        <pc:picChg chg="add mod">
          <ac:chgData name="Panagiotis Papaeconomou" userId="d2669bce-f281-4dcb-b2b6-01568d8daf3a" providerId="ADAL" clId="{82BFC3E7-D71A-42D1-867F-4C4E4EF1BBF4}" dt="2025-10-06T13:22:46.879" v="336" actId="14100"/>
          <ac:picMkLst>
            <pc:docMk/>
            <pc:sldMk cId="335608145" sldId="256"/>
            <ac:picMk id="32" creationId="{B7A35DFC-8412-BCBE-890F-94223A21781D}"/>
          </ac:picMkLst>
        </pc:picChg>
        <pc:picChg chg="add mod">
          <ac:chgData name="Panagiotis Papaeconomou" userId="d2669bce-f281-4dcb-b2b6-01568d8daf3a" providerId="ADAL" clId="{82BFC3E7-D71A-42D1-867F-4C4E4EF1BBF4}" dt="2025-10-06T13:23:22.225" v="341" actId="1076"/>
          <ac:picMkLst>
            <pc:docMk/>
            <pc:sldMk cId="335608145" sldId="256"/>
            <ac:picMk id="35" creationId="{17F2A4B3-B825-3F70-769F-3009CB2716A2}"/>
          </ac:picMkLst>
        </pc:picChg>
        <pc:picChg chg="del">
          <ac:chgData name="Panagiotis Papaeconomou" userId="d2669bce-f281-4dcb-b2b6-01568d8daf3a" providerId="ADAL" clId="{82BFC3E7-D71A-42D1-867F-4C4E4EF1BBF4}" dt="2025-10-06T11:23:21.528" v="27" actId="478"/>
          <ac:picMkLst>
            <pc:docMk/>
            <pc:sldMk cId="335608145" sldId="256"/>
            <ac:picMk id="37" creationId="{34C9CD73-255B-B23F-1D51-66C7E81A28DA}"/>
          </ac:picMkLst>
        </pc:picChg>
        <pc:picChg chg="add mod">
          <ac:chgData name="Panagiotis Papaeconomou" userId="d2669bce-f281-4dcb-b2b6-01568d8daf3a" providerId="ADAL" clId="{82BFC3E7-D71A-42D1-867F-4C4E4EF1BBF4}" dt="2025-10-06T13:22:17.882" v="333" actId="1076"/>
          <ac:picMkLst>
            <pc:docMk/>
            <pc:sldMk cId="335608145" sldId="256"/>
            <ac:picMk id="38" creationId="{1ECE2224-D2AF-0D80-57A0-14E29254825D}"/>
          </ac:picMkLst>
        </pc:picChg>
        <pc:picChg chg="add del mod">
          <ac:chgData name="Panagiotis Papaeconomou" userId="d2669bce-f281-4dcb-b2b6-01568d8daf3a" providerId="ADAL" clId="{82BFC3E7-D71A-42D1-867F-4C4E4EF1BBF4}" dt="2025-10-06T12:33:11.933" v="303" actId="478"/>
          <ac:picMkLst>
            <pc:docMk/>
            <pc:sldMk cId="335608145" sldId="256"/>
            <ac:picMk id="40" creationId="{4BE10325-B28C-3ED0-8C11-0685057B406F}"/>
          </ac:picMkLst>
        </pc:picChg>
        <pc:picChg chg="add mod">
          <ac:chgData name="Panagiotis Papaeconomou" userId="d2669bce-f281-4dcb-b2b6-01568d8daf3a" providerId="ADAL" clId="{82BFC3E7-D71A-42D1-867F-4C4E4EF1BBF4}" dt="2025-10-06T13:22:26.744" v="334" actId="1076"/>
          <ac:picMkLst>
            <pc:docMk/>
            <pc:sldMk cId="335608145" sldId="256"/>
            <ac:picMk id="42" creationId="{AE397F7C-9212-D61C-0970-4EF9FCCD1AFC}"/>
          </ac:picMkLst>
        </pc:picChg>
        <pc:picChg chg="del">
          <ac:chgData name="Panagiotis Papaeconomou" userId="d2669bce-f281-4dcb-b2b6-01568d8daf3a" providerId="ADAL" clId="{82BFC3E7-D71A-42D1-867F-4C4E4EF1BBF4}" dt="2025-10-06T11:23:20.759" v="26" actId="478"/>
          <ac:picMkLst>
            <pc:docMk/>
            <pc:sldMk cId="335608145" sldId="256"/>
            <ac:picMk id="46" creationId="{09A7BED9-611C-07FF-FB04-823A4CBC78FE}"/>
          </ac:picMkLst>
        </pc:picChg>
        <pc:picChg chg="add del mod">
          <ac:chgData name="Panagiotis Papaeconomou" userId="d2669bce-f281-4dcb-b2b6-01568d8daf3a" providerId="ADAL" clId="{82BFC3E7-D71A-42D1-867F-4C4E4EF1BBF4}" dt="2025-10-06T13:24:34.559" v="344" actId="21"/>
          <ac:picMkLst>
            <pc:docMk/>
            <pc:sldMk cId="335608145" sldId="256"/>
            <ac:picMk id="47" creationId="{A6313864-C2E5-66FA-B952-4343EEBF7966}"/>
          </ac:picMkLst>
        </pc:picChg>
        <pc:picChg chg="add mod">
          <ac:chgData name="Panagiotis Papaeconomou" userId="d2669bce-f281-4dcb-b2b6-01568d8daf3a" providerId="ADAL" clId="{82BFC3E7-D71A-42D1-867F-4C4E4EF1BBF4}" dt="2025-10-06T13:24:45.611" v="346" actId="1076"/>
          <ac:picMkLst>
            <pc:docMk/>
            <pc:sldMk cId="335608145" sldId="256"/>
            <ac:picMk id="48" creationId="{C0FD4354-13C8-8EC2-C7B2-0698707C80C2}"/>
          </ac:picMkLst>
        </pc:picChg>
        <pc:picChg chg="del">
          <ac:chgData name="Panagiotis Papaeconomou" userId="d2669bce-f281-4dcb-b2b6-01568d8daf3a" providerId="ADAL" clId="{82BFC3E7-D71A-42D1-867F-4C4E4EF1BBF4}" dt="2025-10-06T11:23:23.795" v="29" actId="478"/>
          <ac:picMkLst>
            <pc:docMk/>
            <pc:sldMk cId="335608145" sldId="256"/>
            <ac:picMk id="55" creationId="{EC558143-570F-BA85-A029-BCBB67D40FAF}"/>
          </ac:picMkLst>
        </pc:picChg>
        <pc:picChg chg="del">
          <ac:chgData name="Panagiotis Papaeconomou" userId="d2669bce-f281-4dcb-b2b6-01568d8daf3a" providerId="ADAL" clId="{82BFC3E7-D71A-42D1-867F-4C4E4EF1BBF4}" dt="2025-10-06T11:23:27.857" v="31" actId="478"/>
          <ac:picMkLst>
            <pc:docMk/>
            <pc:sldMk cId="335608145" sldId="256"/>
            <ac:picMk id="57" creationId="{A1FCE355-7E14-3044-1616-46A91D313CDB}"/>
          </ac:picMkLst>
        </pc:picChg>
        <pc:picChg chg="del">
          <ac:chgData name="Panagiotis Papaeconomou" userId="d2669bce-f281-4dcb-b2b6-01568d8daf3a" providerId="ADAL" clId="{82BFC3E7-D71A-42D1-867F-4C4E4EF1BBF4}" dt="2025-10-06T11:23:28.545" v="32" actId="478"/>
          <ac:picMkLst>
            <pc:docMk/>
            <pc:sldMk cId="335608145" sldId="256"/>
            <ac:picMk id="59" creationId="{9517E7BC-D00A-FA6E-9D43-559005E90C57}"/>
          </ac:picMkLst>
        </pc:picChg>
      </pc:sldChg>
      <pc:sldChg chg="addSp delSp modSp del mod">
        <pc:chgData name="Panagiotis Papaeconomou" userId="d2669bce-f281-4dcb-b2b6-01568d8daf3a" providerId="ADAL" clId="{82BFC3E7-D71A-42D1-867F-4C4E4EF1BBF4}" dt="2025-10-06T11:49:51.247" v="232" actId="47"/>
        <pc:sldMkLst>
          <pc:docMk/>
          <pc:sldMk cId="801649840" sldId="257"/>
        </pc:sldMkLst>
        <pc:spChg chg="add del mod">
          <ac:chgData name="Panagiotis Papaeconomou" userId="d2669bce-f281-4dcb-b2b6-01568d8daf3a" providerId="ADAL" clId="{82BFC3E7-D71A-42D1-867F-4C4E4EF1BBF4}" dt="2025-10-06T11:48:26.084" v="214" actId="21"/>
          <ac:spMkLst>
            <pc:docMk/>
            <pc:sldMk cId="801649840" sldId="257"/>
            <ac:spMk id="2" creationId="{77ABB919-5F24-23C3-E9C1-577E145D6475}"/>
          </ac:spMkLst>
        </pc:spChg>
        <pc:spChg chg="del">
          <ac:chgData name="Panagiotis Papaeconomou" userId="d2669bce-f281-4dcb-b2b6-01568d8daf3a" providerId="ADAL" clId="{82BFC3E7-D71A-42D1-867F-4C4E4EF1BBF4}" dt="2025-10-06T11:29:32.345" v="142" actId="478"/>
          <ac:spMkLst>
            <pc:docMk/>
            <pc:sldMk cId="801649840" sldId="257"/>
            <ac:spMk id="4" creationId="{4BD8CDDA-492D-6806-C59D-AA2953763877}"/>
          </ac:spMkLst>
        </pc:spChg>
        <pc:spChg chg="add del mod">
          <ac:chgData name="Panagiotis Papaeconomou" userId="d2669bce-f281-4dcb-b2b6-01568d8daf3a" providerId="ADAL" clId="{82BFC3E7-D71A-42D1-867F-4C4E4EF1BBF4}" dt="2025-10-06T11:49:00.252" v="220" actId="21"/>
          <ac:spMkLst>
            <pc:docMk/>
            <pc:sldMk cId="801649840" sldId="257"/>
            <ac:spMk id="5" creationId="{C75D1B9A-FC82-3C04-B64F-6459568B9452}"/>
          </ac:spMkLst>
        </pc:spChg>
        <pc:spChg chg="del">
          <ac:chgData name="Panagiotis Papaeconomou" userId="d2669bce-f281-4dcb-b2b6-01568d8daf3a" providerId="ADAL" clId="{82BFC3E7-D71A-42D1-867F-4C4E4EF1BBF4}" dt="2025-10-06T11:29:36.801" v="144" actId="478"/>
          <ac:spMkLst>
            <pc:docMk/>
            <pc:sldMk cId="801649840" sldId="257"/>
            <ac:spMk id="7" creationId="{EEB9C9A1-DD0F-1F66-FEBB-D663F871AEBD}"/>
          </ac:spMkLst>
        </pc:spChg>
        <pc:spChg chg="del">
          <ac:chgData name="Panagiotis Papaeconomou" userId="d2669bce-f281-4dcb-b2b6-01568d8daf3a" providerId="ADAL" clId="{82BFC3E7-D71A-42D1-867F-4C4E4EF1BBF4}" dt="2025-10-06T11:29:40.815" v="145" actId="478"/>
          <ac:spMkLst>
            <pc:docMk/>
            <pc:sldMk cId="801649840" sldId="257"/>
            <ac:spMk id="8" creationId="{7F84FA66-7AD2-24E2-AD88-4AC86EF74869}"/>
          </ac:spMkLst>
        </pc:spChg>
        <pc:spChg chg="add del mod">
          <ac:chgData name="Panagiotis Papaeconomou" userId="d2669bce-f281-4dcb-b2b6-01568d8daf3a" providerId="ADAL" clId="{82BFC3E7-D71A-42D1-867F-4C4E4EF1BBF4}" dt="2025-10-06T11:47:38.176" v="206" actId="21"/>
          <ac:spMkLst>
            <pc:docMk/>
            <pc:sldMk cId="801649840" sldId="257"/>
            <ac:spMk id="10" creationId="{A205EBBF-E90A-4CBB-490D-B3E7E2F3A3E1}"/>
          </ac:spMkLst>
        </pc:spChg>
        <pc:spChg chg="del">
          <ac:chgData name="Panagiotis Papaeconomou" userId="d2669bce-f281-4dcb-b2b6-01568d8daf3a" providerId="ADAL" clId="{82BFC3E7-D71A-42D1-867F-4C4E4EF1BBF4}" dt="2025-10-06T11:29:33.797" v="143" actId="478"/>
          <ac:spMkLst>
            <pc:docMk/>
            <pc:sldMk cId="801649840" sldId="257"/>
            <ac:spMk id="11" creationId="{709D975A-1F7D-D246-C436-2D5E1C3E2A08}"/>
          </ac:spMkLst>
        </pc:spChg>
        <pc:spChg chg="add del mod">
          <ac:chgData name="Panagiotis Papaeconomou" userId="d2669bce-f281-4dcb-b2b6-01568d8daf3a" providerId="ADAL" clId="{82BFC3E7-D71A-42D1-867F-4C4E4EF1BBF4}" dt="2025-10-06T11:49:24.866" v="226" actId="21"/>
          <ac:spMkLst>
            <pc:docMk/>
            <pc:sldMk cId="801649840" sldId="257"/>
            <ac:spMk id="16" creationId="{757CC741-579D-041F-E49E-039DEF4CBD55}"/>
          </ac:spMkLst>
        </pc:spChg>
        <pc:picChg chg="del">
          <ac:chgData name="Panagiotis Papaeconomou" userId="d2669bce-f281-4dcb-b2b6-01568d8daf3a" providerId="ADAL" clId="{82BFC3E7-D71A-42D1-867F-4C4E4EF1BBF4}" dt="2025-10-06T11:29:28.626" v="138" actId="478"/>
          <ac:picMkLst>
            <pc:docMk/>
            <pc:sldMk cId="801649840" sldId="257"/>
            <ac:picMk id="24" creationId="{AD0CA836-08E9-819D-9F59-05BB82ED141F}"/>
          </ac:picMkLst>
        </pc:picChg>
        <pc:picChg chg="del">
          <ac:chgData name="Panagiotis Papaeconomou" userId="d2669bce-f281-4dcb-b2b6-01568d8daf3a" providerId="ADAL" clId="{82BFC3E7-D71A-42D1-867F-4C4E4EF1BBF4}" dt="2025-10-06T11:29:29.545" v="139" actId="478"/>
          <ac:picMkLst>
            <pc:docMk/>
            <pc:sldMk cId="801649840" sldId="257"/>
            <ac:picMk id="26" creationId="{BAEA5D7F-D0F7-E691-C340-55B69EF45BD3}"/>
          </ac:picMkLst>
        </pc:picChg>
        <pc:picChg chg="del">
          <ac:chgData name="Panagiotis Papaeconomou" userId="d2669bce-f281-4dcb-b2b6-01568d8daf3a" providerId="ADAL" clId="{82BFC3E7-D71A-42D1-867F-4C4E4EF1BBF4}" dt="2025-10-06T11:29:30.779" v="141" actId="478"/>
          <ac:picMkLst>
            <pc:docMk/>
            <pc:sldMk cId="801649840" sldId="257"/>
            <ac:picMk id="34" creationId="{2F42379A-DE56-87E2-3B5C-20F9C9A6E0F7}"/>
          </ac:picMkLst>
        </pc:picChg>
        <pc:picChg chg="del">
          <ac:chgData name="Panagiotis Papaeconomou" userId="d2669bce-f281-4dcb-b2b6-01568d8daf3a" providerId="ADAL" clId="{82BFC3E7-D71A-42D1-867F-4C4E4EF1BBF4}" dt="2025-10-06T11:29:30.198" v="140" actId="478"/>
          <ac:picMkLst>
            <pc:docMk/>
            <pc:sldMk cId="801649840" sldId="257"/>
            <ac:picMk id="36" creationId="{FDDD8B4B-EBFA-FBB0-12D1-8853512CE21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C5A5D6-270B-44B6-98CD-616EE6231ADC}"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99264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5A5D6-270B-44B6-98CD-616EE6231ADC}"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163482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5A5D6-270B-44B6-98CD-616EE6231ADC}"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366909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5A5D6-270B-44B6-98CD-616EE6231ADC}"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383503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5A5D6-270B-44B6-98CD-616EE6231ADC}" type="datetimeFigureOut">
              <a:rPr lang="en-GB" smtClean="0"/>
              <a:t>07/10/2025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237066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C5A5D6-270B-44B6-98CD-616EE6231ADC}" type="datetimeFigureOut">
              <a:rPr lang="en-GB" smtClean="0"/>
              <a:t>07/10/2025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38521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C5A5D6-270B-44B6-98CD-616EE6231ADC}" type="datetimeFigureOut">
              <a:rPr lang="en-GB" smtClean="0"/>
              <a:t>07/10/2025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134019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C5A5D6-270B-44B6-98CD-616EE6231ADC}" type="datetimeFigureOut">
              <a:rPr lang="en-GB" smtClean="0"/>
              <a:t>07/10/2025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227953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5A5D6-270B-44B6-98CD-616EE6231ADC}" type="datetimeFigureOut">
              <a:rPr lang="en-GB" smtClean="0"/>
              <a:t>07/10/2025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240203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C5A5D6-270B-44B6-98CD-616EE6231ADC}" type="datetimeFigureOut">
              <a:rPr lang="en-GB" smtClean="0"/>
              <a:t>07/10/2025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425786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C5A5D6-270B-44B6-98CD-616EE6231ADC}" type="datetimeFigureOut">
              <a:rPr lang="en-GB" smtClean="0"/>
              <a:t>07/10/2025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171429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5A5D6-270B-44B6-98CD-616EE6231ADC}" type="datetimeFigureOut">
              <a:rPr lang="en-GB" smtClean="0"/>
              <a:t>07/10/2025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87F3-D8D8-4CC4-A283-5C5C78A80F30}" type="slidenum">
              <a:rPr lang="en-GB" smtClean="0"/>
              <a:t>‹#›</a:t>
            </a:fld>
            <a:endParaRPr lang="en-GB"/>
          </a:p>
        </p:txBody>
      </p:sp>
    </p:spTree>
    <p:extLst>
      <p:ext uri="{BB962C8B-B14F-4D97-AF65-F5344CB8AC3E}">
        <p14:creationId xmlns:p14="http://schemas.microsoft.com/office/powerpoint/2010/main" val="3036732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93B7FD2E-AB5B-4E03-E91E-6E30C3292790}"/>
              </a:ext>
            </a:extLst>
          </p:cNvPr>
          <p:cNvGraphicFramePr>
            <a:graphicFrameLocks noGrp="1"/>
          </p:cNvGraphicFramePr>
          <p:nvPr>
            <p:extLst>
              <p:ext uri="{D42A27DB-BD31-4B8C-83A1-F6EECF244321}">
                <p14:modId xmlns:p14="http://schemas.microsoft.com/office/powerpoint/2010/main" val="222326526"/>
              </p:ext>
            </p:extLst>
          </p:nvPr>
        </p:nvGraphicFramePr>
        <p:xfrm>
          <a:off x="0" y="381719"/>
          <a:ext cx="9906000" cy="5927378"/>
        </p:xfrm>
        <a:graphic>
          <a:graphicData uri="http://schemas.openxmlformats.org/drawingml/2006/table">
            <a:tbl>
              <a:tblPr firstRow="1" bandRow="1">
                <a:tableStyleId>{5940675A-B579-460E-94D1-54222C63F5DA}</a:tableStyleId>
              </a:tblPr>
              <a:tblGrid>
                <a:gridCol w="2476500">
                  <a:extLst>
                    <a:ext uri="{9D8B030D-6E8A-4147-A177-3AD203B41FA5}">
                      <a16:colId xmlns:a16="http://schemas.microsoft.com/office/drawing/2014/main" val="485287369"/>
                    </a:ext>
                  </a:extLst>
                </a:gridCol>
                <a:gridCol w="2476500">
                  <a:extLst>
                    <a:ext uri="{9D8B030D-6E8A-4147-A177-3AD203B41FA5}">
                      <a16:colId xmlns:a16="http://schemas.microsoft.com/office/drawing/2014/main" val="2939974478"/>
                    </a:ext>
                  </a:extLst>
                </a:gridCol>
                <a:gridCol w="2476500">
                  <a:extLst>
                    <a:ext uri="{9D8B030D-6E8A-4147-A177-3AD203B41FA5}">
                      <a16:colId xmlns:a16="http://schemas.microsoft.com/office/drawing/2014/main" val="3628365650"/>
                    </a:ext>
                  </a:extLst>
                </a:gridCol>
                <a:gridCol w="2476500">
                  <a:extLst>
                    <a:ext uri="{9D8B030D-6E8A-4147-A177-3AD203B41FA5}">
                      <a16:colId xmlns:a16="http://schemas.microsoft.com/office/drawing/2014/main" val="302355838"/>
                    </a:ext>
                  </a:extLst>
                </a:gridCol>
              </a:tblGrid>
              <a:tr h="2963689">
                <a:tc>
                  <a:txBody>
                    <a:bodyPr/>
                    <a:lstStyle/>
                    <a:p>
                      <a:endParaRPr lang="en-CY" dirty="0"/>
                    </a:p>
                  </a:txBody>
                  <a:tcPr/>
                </a:tc>
                <a:tc>
                  <a:txBody>
                    <a:bodyPr/>
                    <a:lstStyle/>
                    <a:p>
                      <a:endParaRPr lang="en-CY" dirty="0"/>
                    </a:p>
                  </a:txBody>
                  <a:tcPr/>
                </a:tc>
                <a:tc>
                  <a:txBody>
                    <a:bodyPr/>
                    <a:lstStyle/>
                    <a:p>
                      <a:endParaRPr lang="en-CY" dirty="0"/>
                    </a:p>
                  </a:txBody>
                  <a:tcPr/>
                </a:tc>
                <a:tc>
                  <a:txBody>
                    <a:bodyPr/>
                    <a:lstStyle/>
                    <a:p>
                      <a:endParaRPr lang="en-CY" dirty="0"/>
                    </a:p>
                  </a:txBody>
                  <a:tcPr/>
                </a:tc>
                <a:extLst>
                  <a:ext uri="{0D108BD9-81ED-4DB2-BD59-A6C34878D82A}">
                    <a16:rowId xmlns:a16="http://schemas.microsoft.com/office/drawing/2014/main" val="1105179153"/>
                  </a:ext>
                </a:extLst>
              </a:tr>
              <a:tr h="2963689">
                <a:tc>
                  <a:txBody>
                    <a:bodyPr/>
                    <a:lstStyle/>
                    <a:p>
                      <a:endParaRPr lang="en-CY" dirty="0"/>
                    </a:p>
                  </a:txBody>
                  <a:tcPr/>
                </a:tc>
                <a:tc>
                  <a:txBody>
                    <a:bodyPr/>
                    <a:lstStyle/>
                    <a:p>
                      <a:endParaRPr lang="en-CY" dirty="0"/>
                    </a:p>
                  </a:txBody>
                  <a:tcPr/>
                </a:tc>
                <a:tc>
                  <a:txBody>
                    <a:bodyPr/>
                    <a:lstStyle/>
                    <a:p>
                      <a:endParaRPr lang="en-CY" dirty="0"/>
                    </a:p>
                  </a:txBody>
                  <a:tcPr/>
                </a:tc>
                <a:tc>
                  <a:txBody>
                    <a:bodyPr/>
                    <a:lstStyle/>
                    <a:p>
                      <a:endParaRPr lang="en-CY" dirty="0"/>
                    </a:p>
                  </a:txBody>
                  <a:tcPr/>
                </a:tc>
                <a:extLst>
                  <a:ext uri="{0D108BD9-81ED-4DB2-BD59-A6C34878D82A}">
                    <a16:rowId xmlns:a16="http://schemas.microsoft.com/office/drawing/2014/main" val="1576278235"/>
                  </a:ext>
                </a:extLst>
              </a:tr>
            </a:tbl>
          </a:graphicData>
        </a:graphic>
      </p:graphicFrame>
      <p:sp>
        <p:nvSpPr>
          <p:cNvPr id="33" name="Rectangle 32"/>
          <p:cNvSpPr/>
          <p:nvPr/>
        </p:nvSpPr>
        <p:spPr>
          <a:xfrm>
            <a:off x="-12707" y="-8747"/>
            <a:ext cx="9918707" cy="37848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69237" y="14673"/>
            <a:ext cx="1436764" cy="230832"/>
          </a:xfrm>
          <a:prstGeom prst="rect">
            <a:avLst/>
          </a:prstGeom>
          <a:noFill/>
        </p:spPr>
        <p:txBody>
          <a:bodyPr wrap="square" rtlCol="0">
            <a:spAutoFit/>
          </a:bodyPr>
          <a:lstStyle/>
          <a:p>
            <a:pPr algn="r"/>
            <a:r>
              <a:rPr lang="en-US" sz="900" b="1" dirty="0"/>
              <a:t>Retail File October 2025</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36" y="22997"/>
            <a:ext cx="1342768" cy="334792"/>
          </a:xfrm>
          <a:prstGeom prst="rect">
            <a:avLst/>
          </a:prstGeom>
        </p:spPr>
      </p:pic>
      <p:sp>
        <p:nvSpPr>
          <p:cNvPr id="21" name="TextBox 20"/>
          <p:cNvSpPr txBox="1"/>
          <p:nvPr/>
        </p:nvSpPr>
        <p:spPr>
          <a:xfrm>
            <a:off x="3188044" y="14673"/>
            <a:ext cx="3287170" cy="400110"/>
          </a:xfrm>
          <a:prstGeom prst="rect">
            <a:avLst/>
          </a:prstGeom>
          <a:noFill/>
        </p:spPr>
        <p:txBody>
          <a:bodyPr wrap="square" rtlCol="0">
            <a:spAutoFit/>
          </a:bodyPr>
          <a:lstStyle/>
          <a:p>
            <a:r>
              <a:rPr lang="en-US" sz="2000" dirty="0">
                <a:latin typeface="Dubai Light" panose="020B0303030403030204" pitchFamily="34" charset="-78"/>
                <a:cs typeface="Dubai Light" panose="020B0303030403030204" pitchFamily="34" charset="-78"/>
              </a:rPr>
              <a:t>New Arrivals </a:t>
            </a:r>
            <a:r>
              <a:rPr lang="en-US" sz="1200" dirty="0">
                <a:latin typeface="Dubai Light" panose="020B0303030403030204" pitchFamily="34" charset="-78"/>
                <a:cs typeface="Dubai Light" panose="020B0303030403030204" pitchFamily="34" charset="-78"/>
              </a:rPr>
              <a:t>CONSUMER NOTEBOOKS</a:t>
            </a:r>
            <a:endParaRPr lang="en-GB" sz="1200" dirty="0">
              <a:latin typeface="Dubai Light" panose="020B0303030403030204" pitchFamily="34" charset="-78"/>
              <a:cs typeface="Dubai Light" panose="020B0303030403030204" pitchFamily="34" charset="-78"/>
            </a:endParaRPr>
          </a:p>
        </p:txBody>
      </p:sp>
      <p:sp>
        <p:nvSpPr>
          <p:cNvPr id="3" name="Rectangle 7">
            <a:extLst>
              <a:ext uri="{FF2B5EF4-FFF2-40B4-BE49-F238E27FC236}">
                <a16:creationId xmlns:a16="http://schemas.microsoft.com/office/drawing/2014/main" id="{3F83B074-CB12-682E-4FE8-6264C2B34F2E}"/>
              </a:ext>
            </a:extLst>
          </p:cNvPr>
          <p:cNvSpPr/>
          <p:nvPr/>
        </p:nvSpPr>
        <p:spPr>
          <a:xfrm>
            <a:off x="0" y="6321208"/>
            <a:ext cx="9906000" cy="5367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0A344AF-1DBC-B244-5195-688051F55D1D}"/>
              </a:ext>
            </a:extLst>
          </p:cNvPr>
          <p:cNvSpPr txBox="1"/>
          <p:nvPr/>
        </p:nvSpPr>
        <p:spPr>
          <a:xfrm>
            <a:off x="-23284" y="2538644"/>
            <a:ext cx="2855275" cy="830997"/>
          </a:xfrm>
          <a:prstGeom prst="rect">
            <a:avLst/>
          </a:prstGeom>
          <a:noFill/>
        </p:spPr>
        <p:txBody>
          <a:bodyPr wrap="square" rtlCol="0">
            <a:spAutoFit/>
          </a:bodyPr>
          <a:lstStyle/>
          <a:p>
            <a:r>
              <a:rPr lang="en-US" sz="800" b="1" dirty="0">
                <a:solidFill>
                  <a:srgbClr val="0070C0"/>
                </a:solidFill>
              </a:rPr>
              <a:t>90NB0UJ5-M01V50</a:t>
            </a:r>
            <a:r>
              <a:rPr lang="en-US" sz="800" dirty="0"/>
              <a:t> ASUS NOTEBOOK VIVOBOOK GO 15, E510KA-BR1256WS , INTEL CELERON N4500 1.1 GHz-2.8GHz/4MB,2C,4GB,128GB, M.2 2280 PCIe3x2,INTEL HD GRAPHICS,200NITS,HD1366x768 16:9 ASPECT RATIO,WIFI5,BT,USB-A,USB-C,HDMI,WIN 11 HOME S MODE,2YW,BLACK </a:t>
            </a:r>
            <a:r>
              <a:rPr lang="en-US" sz="800" b="1" dirty="0">
                <a:solidFill>
                  <a:srgbClr val="FF0000"/>
                </a:solidFill>
              </a:rPr>
              <a:t>354 €</a:t>
            </a:r>
          </a:p>
        </p:txBody>
      </p:sp>
      <p:sp>
        <p:nvSpPr>
          <p:cNvPr id="8" name="TextBox 7">
            <a:extLst>
              <a:ext uri="{FF2B5EF4-FFF2-40B4-BE49-F238E27FC236}">
                <a16:creationId xmlns:a16="http://schemas.microsoft.com/office/drawing/2014/main" id="{D901991C-78F7-06BE-B21F-DF5DB7B2B309}"/>
              </a:ext>
            </a:extLst>
          </p:cNvPr>
          <p:cNvSpPr txBox="1"/>
          <p:nvPr/>
        </p:nvSpPr>
        <p:spPr>
          <a:xfrm>
            <a:off x="2456375" y="2536686"/>
            <a:ext cx="2463478" cy="830997"/>
          </a:xfrm>
          <a:prstGeom prst="rect">
            <a:avLst/>
          </a:prstGeom>
          <a:noFill/>
        </p:spPr>
        <p:txBody>
          <a:bodyPr wrap="square" rtlCol="0">
            <a:spAutoFit/>
          </a:bodyPr>
          <a:lstStyle/>
          <a:p>
            <a:r>
              <a:rPr lang="en-US" sz="800" b="1" dirty="0">
                <a:solidFill>
                  <a:srgbClr val="0070C0"/>
                </a:solidFill>
              </a:rPr>
              <a:t>90NB0ZR2-M04260</a:t>
            </a:r>
            <a:r>
              <a:rPr lang="en-US" sz="800" dirty="0"/>
              <a:t> ASUS NOTEBOOK VIVOBOOK GO 15,E1504FA-BQ2425W,AMD RYZEN 3 7320U 2.4-4.1GHz/6MB,4C,8GB,512GB M.2 </a:t>
            </a:r>
            <a:r>
              <a:rPr lang="en-US" sz="800" dirty="0" err="1"/>
              <a:t>NVMe</a:t>
            </a:r>
            <a:r>
              <a:rPr lang="en-US" sz="800" dirty="0"/>
              <a:t> PCIe3 SSD,AMD RADEON,250NITS,FHD 1920x1080 16:9 ASPECT RATIO,ANTI-GLARE,WIFI6E,BT,USB-A,USB-C, HDMI,WIN 11 HOME,BLACK </a:t>
            </a:r>
            <a:r>
              <a:rPr lang="en-US" sz="800" b="1" dirty="0">
                <a:solidFill>
                  <a:srgbClr val="FF0000"/>
                </a:solidFill>
              </a:rPr>
              <a:t>534 €</a:t>
            </a:r>
          </a:p>
        </p:txBody>
      </p:sp>
      <p:sp>
        <p:nvSpPr>
          <p:cNvPr id="9" name="TextBox 8">
            <a:extLst>
              <a:ext uri="{FF2B5EF4-FFF2-40B4-BE49-F238E27FC236}">
                <a16:creationId xmlns:a16="http://schemas.microsoft.com/office/drawing/2014/main" id="{6B6CA14E-94ED-52FB-0214-606662C80A3A}"/>
              </a:ext>
            </a:extLst>
          </p:cNvPr>
          <p:cNvSpPr txBox="1"/>
          <p:nvPr/>
        </p:nvSpPr>
        <p:spPr>
          <a:xfrm>
            <a:off x="4934156" y="2543999"/>
            <a:ext cx="2855275" cy="830997"/>
          </a:xfrm>
          <a:prstGeom prst="rect">
            <a:avLst/>
          </a:prstGeom>
          <a:noFill/>
        </p:spPr>
        <p:txBody>
          <a:bodyPr wrap="square" rtlCol="0">
            <a:spAutoFit/>
          </a:bodyPr>
          <a:lstStyle/>
          <a:p>
            <a:r>
              <a:rPr lang="en-US" sz="800" b="1" dirty="0">
                <a:solidFill>
                  <a:srgbClr val="0070C0"/>
                </a:solidFill>
              </a:rPr>
              <a:t>90NB0ZR2-M04820</a:t>
            </a:r>
            <a:r>
              <a:rPr lang="en-US" sz="800" dirty="0"/>
              <a:t> ASUS NOTEBOOK VIVOBOOK GO 15,E1504FA-BQ1903,AMD RYZEN 5 7520U 2.8-4.3GHz/6MB,4C,16GB,512GB M.2 </a:t>
            </a:r>
            <a:r>
              <a:rPr lang="en-US" sz="800" dirty="0" err="1"/>
              <a:t>NVMe</a:t>
            </a:r>
            <a:r>
              <a:rPr lang="en-US" sz="800" dirty="0"/>
              <a:t> PCIe3SSD,AMD RADEON GRAPHICS,250NITS,FHD1920x1080 16:9 ASPECT RATIO,ANTI-GLARE, WIFI6E,BT,USB-A,USB-C, HDMI,DOS,2YW,BLACK </a:t>
            </a:r>
            <a:r>
              <a:rPr lang="en-US" sz="800" b="1" dirty="0">
                <a:solidFill>
                  <a:srgbClr val="FF0000"/>
                </a:solidFill>
              </a:rPr>
              <a:t>580 €</a:t>
            </a:r>
          </a:p>
        </p:txBody>
      </p:sp>
      <p:sp>
        <p:nvSpPr>
          <p:cNvPr id="17" name="TextBox 16">
            <a:extLst>
              <a:ext uri="{FF2B5EF4-FFF2-40B4-BE49-F238E27FC236}">
                <a16:creationId xmlns:a16="http://schemas.microsoft.com/office/drawing/2014/main" id="{96142FDA-2498-ADB7-98DC-83FCBD69E1B2}"/>
              </a:ext>
            </a:extLst>
          </p:cNvPr>
          <p:cNvSpPr txBox="1"/>
          <p:nvPr/>
        </p:nvSpPr>
        <p:spPr>
          <a:xfrm>
            <a:off x="7410124" y="2538644"/>
            <a:ext cx="2519160" cy="707886"/>
          </a:xfrm>
          <a:prstGeom prst="rect">
            <a:avLst/>
          </a:prstGeom>
          <a:noFill/>
        </p:spPr>
        <p:txBody>
          <a:bodyPr wrap="square" rtlCol="0">
            <a:spAutoFit/>
          </a:bodyPr>
          <a:lstStyle/>
          <a:p>
            <a:r>
              <a:rPr lang="en-US" sz="800" b="1" dirty="0">
                <a:solidFill>
                  <a:srgbClr val="0070C0"/>
                </a:solidFill>
              </a:rPr>
              <a:t>90NB14X1-M00DH0</a:t>
            </a:r>
            <a:r>
              <a:rPr lang="en-US" sz="800" dirty="0"/>
              <a:t> ASUS NOTEBOOK ZENBOOK DUO UX8406CA-OLED-PZ068X, INTEL ULTRA 9 285H, 2.5-5.4GHz/24MB, 16 CORES, 32GB, 2TB PCIe G4 SSD, INTEL ARC GRAPHICS, 14'' WQXGA 2880x1800, OLED, TOUCH, WIFI7, BT, WIN 11 PRO, GREY </a:t>
            </a:r>
            <a:r>
              <a:rPr lang="en-US" sz="800" b="1" dirty="0">
                <a:solidFill>
                  <a:srgbClr val="FF0000"/>
                </a:solidFill>
              </a:rPr>
              <a:t>2,982 €</a:t>
            </a:r>
          </a:p>
        </p:txBody>
      </p:sp>
      <p:sp>
        <p:nvSpPr>
          <p:cNvPr id="23" name="TextBox 22">
            <a:extLst>
              <a:ext uri="{FF2B5EF4-FFF2-40B4-BE49-F238E27FC236}">
                <a16:creationId xmlns:a16="http://schemas.microsoft.com/office/drawing/2014/main" id="{A205EBBF-E90A-4CBB-490D-B3E7E2F3A3E1}"/>
              </a:ext>
            </a:extLst>
          </p:cNvPr>
          <p:cNvSpPr txBox="1"/>
          <p:nvPr/>
        </p:nvSpPr>
        <p:spPr>
          <a:xfrm>
            <a:off x="-34081" y="5493503"/>
            <a:ext cx="2638543" cy="830997"/>
          </a:xfrm>
          <a:prstGeom prst="rect">
            <a:avLst/>
          </a:prstGeom>
          <a:noFill/>
        </p:spPr>
        <p:txBody>
          <a:bodyPr wrap="square" rtlCol="0">
            <a:spAutoFit/>
          </a:bodyPr>
          <a:lstStyle/>
          <a:p>
            <a:r>
              <a:rPr lang="en-US" sz="800" b="1" dirty="0">
                <a:solidFill>
                  <a:srgbClr val="0070C0"/>
                </a:solidFill>
              </a:rPr>
              <a:t>90NR0KS1-M00490</a:t>
            </a:r>
            <a:r>
              <a:rPr lang="en-US" sz="800" dirty="0"/>
              <a:t> ASUS NOTEBOOK TUF A16 GAMING, FA608UH-RV015W, AMD RYZEN 7 260 3.8-5.1GHz/24MB, 8C, 16GB, 512GB SSD M.2 </a:t>
            </a:r>
            <a:r>
              <a:rPr lang="en-US" sz="800" dirty="0" err="1"/>
              <a:t>NVMe</a:t>
            </a:r>
            <a:r>
              <a:rPr lang="en-US" sz="800" dirty="0"/>
              <a:t> PCIe4, NVIDIA RTX 5050 8GB, 16'' WUXGA 1920x1200 300NITS 165Hz, RGB KB,WIFI6E,BT,LAN,USB-A,USB-C,HDMI,WIN 11 HOME,2YW,GREY </a:t>
            </a:r>
            <a:r>
              <a:rPr lang="en-US" sz="800" b="1" dirty="0">
                <a:solidFill>
                  <a:srgbClr val="FF0000"/>
                </a:solidFill>
              </a:rPr>
              <a:t>2,007 €</a:t>
            </a:r>
          </a:p>
        </p:txBody>
      </p:sp>
      <p:sp>
        <p:nvSpPr>
          <p:cNvPr id="24" name="TextBox 23">
            <a:extLst>
              <a:ext uri="{FF2B5EF4-FFF2-40B4-BE49-F238E27FC236}">
                <a16:creationId xmlns:a16="http://schemas.microsoft.com/office/drawing/2014/main" id="{77ABB919-5F24-23C3-E9C1-577E145D6475}"/>
              </a:ext>
            </a:extLst>
          </p:cNvPr>
          <p:cNvSpPr txBox="1"/>
          <p:nvPr/>
        </p:nvSpPr>
        <p:spPr>
          <a:xfrm>
            <a:off x="2429326" y="5492377"/>
            <a:ext cx="2545123" cy="830997"/>
          </a:xfrm>
          <a:prstGeom prst="rect">
            <a:avLst/>
          </a:prstGeom>
          <a:noFill/>
        </p:spPr>
        <p:txBody>
          <a:bodyPr wrap="square" rtlCol="0">
            <a:spAutoFit/>
          </a:bodyPr>
          <a:lstStyle/>
          <a:p>
            <a:r>
              <a:rPr lang="en-US" sz="800" b="1" dirty="0">
                <a:solidFill>
                  <a:srgbClr val="0070C0"/>
                </a:solidFill>
              </a:rPr>
              <a:t>90NR0KV1-M00500</a:t>
            </a:r>
            <a:r>
              <a:rPr lang="en-US" sz="800" dirty="0"/>
              <a:t> ASUS NOTEBOOK TUF A16 GAMING, FA608UM-RV010W, AMD RYZEN 7 260 3.8-5.1GHz/24MB,8C, 16GB, 1TB SSD M.2 </a:t>
            </a:r>
            <a:r>
              <a:rPr lang="en-US" sz="800" dirty="0" err="1"/>
              <a:t>NVMe</a:t>
            </a:r>
            <a:r>
              <a:rPr lang="en-US" sz="800" dirty="0"/>
              <a:t> PCIe4, NVIDIA RTX 5060 8GB, 16'' WUXGA 1920x1200 165Hz 300NITS, RGB KB, WIFI6E,BT,LAN,USB-C,USB-A,HDMI, WIN 11 HOME,2YW, GREY </a:t>
            </a:r>
            <a:r>
              <a:rPr lang="en-US" sz="800" b="1" dirty="0">
                <a:solidFill>
                  <a:srgbClr val="FF0000"/>
                </a:solidFill>
              </a:rPr>
              <a:t>2,175 €</a:t>
            </a:r>
          </a:p>
        </p:txBody>
      </p:sp>
      <p:sp>
        <p:nvSpPr>
          <p:cNvPr id="26" name="TextBox 25">
            <a:extLst>
              <a:ext uri="{FF2B5EF4-FFF2-40B4-BE49-F238E27FC236}">
                <a16:creationId xmlns:a16="http://schemas.microsoft.com/office/drawing/2014/main" id="{C75D1B9A-FC82-3C04-B64F-6459568B9452}"/>
              </a:ext>
            </a:extLst>
          </p:cNvPr>
          <p:cNvSpPr txBox="1"/>
          <p:nvPr/>
        </p:nvSpPr>
        <p:spPr>
          <a:xfrm>
            <a:off x="4934156" y="5501030"/>
            <a:ext cx="2564927" cy="830997"/>
          </a:xfrm>
          <a:prstGeom prst="rect">
            <a:avLst/>
          </a:prstGeom>
          <a:noFill/>
        </p:spPr>
        <p:txBody>
          <a:bodyPr wrap="square" rtlCol="0">
            <a:spAutoFit/>
          </a:bodyPr>
          <a:lstStyle/>
          <a:p>
            <a:r>
              <a:rPr lang="en-US" sz="800" b="1" dirty="0">
                <a:solidFill>
                  <a:srgbClr val="0070C0"/>
                </a:solidFill>
              </a:rPr>
              <a:t>90NR0L28-M001Z0</a:t>
            </a:r>
            <a:r>
              <a:rPr lang="en-US" sz="800" dirty="0"/>
              <a:t> ASUS NOTEBOOK ROG STRIX G18, G814PM-S9025W, AMD RYZEN 9 7940HX 2.4-5.2GHz/64MB,16C,32GB,1TB SSD M.2 </a:t>
            </a:r>
            <a:r>
              <a:rPr lang="en-US" sz="800" dirty="0" err="1"/>
              <a:t>NVMe</a:t>
            </a:r>
            <a:r>
              <a:rPr lang="en-US" sz="800" dirty="0"/>
              <a:t> PCIe4,NVIDIA RTX 5060 8GB,18'',WQXGA 2.5K 2560x1600 240Hz 500NITS,4Z RGB,WIFI6E,BT,LAN,USB-C,USB-A,HDMI,WIN 11 HOME,2YW,GREY </a:t>
            </a:r>
            <a:r>
              <a:rPr lang="en-US" sz="800" b="1" dirty="0">
                <a:solidFill>
                  <a:srgbClr val="FF0000"/>
                </a:solidFill>
              </a:rPr>
              <a:t>3,093 €</a:t>
            </a:r>
          </a:p>
        </p:txBody>
      </p:sp>
      <p:sp>
        <p:nvSpPr>
          <p:cNvPr id="29" name="TextBox 28">
            <a:extLst>
              <a:ext uri="{FF2B5EF4-FFF2-40B4-BE49-F238E27FC236}">
                <a16:creationId xmlns:a16="http://schemas.microsoft.com/office/drawing/2014/main" id="{757CC741-579D-041F-E49E-039DEF4CBD55}"/>
              </a:ext>
            </a:extLst>
          </p:cNvPr>
          <p:cNvSpPr txBox="1"/>
          <p:nvPr/>
        </p:nvSpPr>
        <p:spPr>
          <a:xfrm>
            <a:off x="7426862" y="5491239"/>
            <a:ext cx="2513219" cy="830997"/>
          </a:xfrm>
          <a:prstGeom prst="rect">
            <a:avLst/>
          </a:prstGeom>
          <a:noFill/>
        </p:spPr>
        <p:txBody>
          <a:bodyPr wrap="square" rtlCol="0">
            <a:spAutoFit/>
          </a:bodyPr>
          <a:lstStyle/>
          <a:p>
            <a:r>
              <a:rPr lang="en-US" sz="800" b="1" dirty="0">
                <a:solidFill>
                  <a:srgbClr val="0070C0"/>
                </a:solidFill>
              </a:rPr>
              <a:t>90NB15K1-M003B0</a:t>
            </a:r>
            <a:r>
              <a:rPr lang="en-US" sz="800" dirty="0"/>
              <a:t> ASUS NOTEBOOK PROART P16, H7606WP-OLED-ME011X, AMD RYZEN AI 9 HX 370 2-5.1GHz/36MB, 12C, 64GB, 2x2TB SSD M.2 </a:t>
            </a:r>
            <a:r>
              <a:rPr lang="en-US" sz="800" dirty="0" err="1"/>
              <a:t>NVMe</a:t>
            </a:r>
            <a:r>
              <a:rPr lang="en-US" sz="800" dirty="0"/>
              <a:t>, NVIDIA RTX 5070 8GB, 16'', OLED 4K 3840x2400 60Hz 500NITS TOUCH, WIFI7,BT,USB-C,USB-A,HDMI, WIN 11 PRO, 2YW, BLACK </a:t>
            </a:r>
            <a:r>
              <a:rPr lang="en-US" sz="800" b="1" dirty="0">
                <a:solidFill>
                  <a:srgbClr val="FF0000"/>
                </a:solidFill>
              </a:rPr>
              <a:t>4,010 €</a:t>
            </a:r>
          </a:p>
        </p:txBody>
      </p:sp>
      <p:pic>
        <p:nvPicPr>
          <p:cNvPr id="31" name="Εικόνα 30" descr="Εικόνα που περιέχει ηλεκτρονικές συσκευές, υπολογιστής, notebook/σημειωματάριο, κείμενο&#10;&#10;Το περιεχόμενο που δημιουργείται από AI ενδέχεται να είναι εσφαλμένο.">
            <a:extLst>
              <a:ext uri="{FF2B5EF4-FFF2-40B4-BE49-F238E27FC236}">
                <a16:creationId xmlns:a16="http://schemas.microsoft.com/office/drawing/2014/main" id="{9E7D7FFE-1191-B79C-2658-1F9B26569AC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538" b="99057" l="3191" r="98138">
                        <a14:foregroundMark x1="13564" y1="4953" x2="56915" y2="7311"/>
                        <a14:foregroundMark x1="56915" y1="7311" x2="85638" y2="5896"/>
                        <a14:foregroundMark x1="6915" y1="74528" x2="3989" y2="99528"/>
                        <a14:foregroundMark x1="18351" y1="84434" x2="90160" y2="79009"/>
                        <a14:foregroundMark x1="32713" y1="97170" x2="98404" y2="91745"/>
                        <a14:foregroundMark x1="12234" y1="3538" x2="13564" y2="34906"/>
                        <a14:foregroundMark x1="64628" y1="50000" x2="84574" y2="57311"/>
                        <a14:foregroundMark x1="75798" y1="48113" x2="82979" y2="56368"/>
                        <a14:foregroundMark x1="11702" y1="49528" x2="9043" y2="63208"/>
                      </a14:backgroundRemoval>
                    </a14:imgEffect>
                  </a14:imgLayer>
                </a14:imgProps>
              </a:ext>
              <a:ext uri="{28A0092B-C50C-407E-A947-70E740481C1C}">
                <a14:useLocalDpi xmlns:a14="http://schemas.microsoft.com/office/drawing/2010/main" val="0"/>
              </a:ext>
            </a:extLst>
          </a:blip>
          <a:stretch>
            <a:fillRect/>
          </a:stretch>
        </p:blipFill>
        <p:spPr>
          <a:xfrm>
            <a:off x="7748335" y="517652"/>
            <a:ext cx="1730556" cy="1948878"/>
          </a:xfrm>
          <a:prstGeom prst="rect">
            <a:avLst/>
          </a:prstGeom>
        </p:spPr>
      </p:pic>
      <p:pic>
        <p:nvPicPr>
          <p:cNvPr id="30" name="Εικόνα 22" descr="Εικόνα που περιέχει φορητός υπολογιστής, υπολογιστής, εξάρτημα υπολογιστή&#10;&#10;Το περιεχόμενο που δημιουργείται από AI ενδέχεται να είναι εσφαλμένο.">
            <a:extLst>
              <a:ext uri="{FF2B5EF4-FFF2-40B4-BE49-F238E27FC236}">
                <a16:creationId xmlns:a16="http://schemas.microsoft.com/office/drawing/2014/main" id="{B90659C3-7585-E58D-026C-594CCF01271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6856" b="97636" l="2896" r="97956">
                        <a14:foregroundMark x1="2555" y1="96454" x2="31005" y2="97636"/>
                        <a14:foregroundMark x1="31005" y1="97636" x2="98296" y2="95981"/>
                        <a14:foregroundMark x1="14821" y1="7801" x2="18399" y2="63593"/>
                        <a14:foregroundMark x1="18399" y1="63593" x2="17376" y2="72104"/>
                        <a14:foregroundMark x1="18399" y1="6856" x2="89097" y2="9220"/>
                        <a14:foregroundMark x1="4259" y1="92199" x2="2896" y2="95508"/>
                      </a14:backgroundRemoval>
                    </a14:imgEffect>
                  </a14:imgLayer>
                </a14:imgProps>
              </a:ext>
              <a:ext uri="{28A0092B-C50C-407E-A947-70E740481C1C}">
                <a14:useLocalDpi xmlns:a14="http://schemas.microsoft.com/office/drawing/2010/main" val="0"/>
              </a:ext>
            </a:extLst>
          </a:blip>
          <a:stretch>
            <a:fillRect/>
          </a:stretch>
        </p:blipFill>
        <p:spPr>
          <a:xfrm>
            <a:off x="7821" y="3718575"/>
            <a:ext cx="2342797" cy="1690433"/>
          </a:xfrm>
          <a:prstGeom prst="rect">
            <a:avLst/>
          </a:prstGeom>
        </p:spPr>
      </p:pic>
      <p:pic>
        <p:nvPicPr>
          <p:cNvPr id="32" name="Εικόνα 22" descr="Εικόνα που περιέχει φορητός υπολογιστής, υπολογιστής, εξάρτημα υπολογιστή&#10;&#10;Το περιεχόμενο που δημιουργείται από AI ενδέχεται να είναι εσφαλμένο.">
            <a:extLst>
              <a:ext uri="{FF2B5EF4-FFF2-40B4-BE49-F238E27FC236}">
                <a16:creationId xmlns:a16="http://schemas.microsoft.com/office/drawing/2014/main" id="{B7A35DFC-8412-BCBE-890F-94223A21781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6856" b="97636" l="2896" r="97956">
                        <a14:foregroundMark x1="2555" y1="96454" x2="31005" y2="97636"/>
                        <a14:foregroundMark x1="31005" y1="97636" x2="98296" y2="95981"/>
                        <a14:foregroundMark x1="14821" y1="7801" x2="18399" y2="63593"/>
                        <a14:foregroundMark x1="18399" y1="63593" x2="17376" y2="72104"/>
                        <a14:foregroundMark x1="18399" y1="6856" x2="89097" y2="9220"/>
                        <a14:foregroundMark x1="4259" y1="92199" x2="2896" y2="95508"/>
                      </a14:backgroundRemoval>
                    </a14:imgEffect>
                  </a14:imgLayer>
                </a14:imgProps>
              </a:ext>
              <a:ext uri="{28A0092B-C50C-407E-A947-70E740481C1C}">
                <a14:useLocalDpi xmlns:a14="http://schemas.microsoft.com/office/drawing/2010/main" val="0"/>
              </a:ext>
            </a:extLst>
          </a:blip>
          <a:stretch>
            <a:fillRect/>
          </a:stretch>
        </p:blipFill>
        <p:spPr>
          <a:xfrm>
            <a:off x="2512651" y="3661785"/>
            <a:ext cx="2421505" cy="1747224"/>
          </a:xfrm>
          <a:prstGeom prst="rect">
            <a:avLst/>
          </a:prstGeom>
        </p:spPr>
      </p:pic>
      <p:pic>
        <p:nvPicPr>
          <p:cNvPr id="35" name="Picture 34" descr="A computer with a colorful screen&#10;&#10;AI-generated content may be incorrect.">
            <a:extLst>
              <a:ext uri="{FF2B5EF4-FFF2-40B4-BE49-F238E27FC236}">
                <a16:creationId xmlns:a16="http://schemas.microsoft.com/office/drawing/2014/main" id="{17F2A4B3-B825-3F70-769F-3009CB2716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364" y="1006200"/>
            <a:ext cx="2188254" cy="1447949"/>
          </a:xfrm>
          <a:prstGeom prst="rect">
            <a:avLst/>
          </a:prstGeom>
        </p:spPr>
      </p:pic>
      <p:pic>
        <p:nvPicPr>
          <p:cNvPr id="38" name="Picture 37" descr="A computer with a colorful screen&#10;&#10;AI-generated content may be incorrect.">
            <a:extLst>
              <a:ext uri="{FF2B5EF4-FFF2-40B4-BE49-F238E27FC236}">
                <a16:creationId xmlns:a16="http://schemas.microsoft.com/office/drawing/2014/main" id="{1ECE2224-D2AF-0D80-57A0-14E2925482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7282" y="3718576"/>
            <a:ext cx="2298674" cy="1690433"/>
          </a:xfrm>
          <a:prstGeom prst="rect">
            <a:avLst/>
          </a:prstGeom>
        </p:spPr>
      </p:pic>
      <p:pic>
        <p:nvPicPr>
          <p:cNvPr id="42" name="Picture 41" descr="A computer with colorful screenshot&#10;&#10;AI-generated content may be incorrect.">
            <a:extLst>
              <a:ext uri="{FF2B5EF4-FFF2-40B4-BE49-F238E27FC236}">
                <a16:creationId xmlns:a16="http://schemas.microsoft.com/office/drawing/2014/main" id="{AE397F7C-9212-D61C-0970-4EF9FCCD1A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4180" y="3929131"/>
            <a:ext cx="2361820" cy="1493062"/>
          </a:xfrm>
          <a:prstGeom prst="rect">
            <a:avLst/>
          </a:prstGeom>
        </p:spPr>
      </p:pic>
      <p:pic>
        <p:nvPicPr>
          <p:cNvPr id="47" name="Picture 46" descr="A computer with a screen on&#10;&#10;AI-generated content may be incorrect.">
            <a:extLst>
              <a:ext uri="{FF2B5EF4-FFF2-40B4-BE49-F238E27FC236}">
                <a16:creationId xmlns:a16="http://schemas.microsoft.com/office/drawing/2014/main" id="{A6313864-C2E5-66FA-B952-4343EEBF79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55247" y="1103237"/>
            <a:ext cx="2310709" cy="1361925"/>
          </a:xfrm>
          <a:prstGeom prst="rect">
            <a:avLst/>
          </a:prstGeom>
        </p:spPr>
      </p:pic>
      <p:pic>
        <p:nvPicPr>
          <p:cNvPr id="48" name="Picture 47" descr="A computer with a screen on&#10;&#10;AI-generated content may be incorrect.">
            <a:extLst>
              <a:ext uri="{FF2B5EF4-FFF2-40B4-BE49-F238E27FC236}">
                <a16:creationId xmlns:a16="http://schemas.microsoft.com/office/drawing/2014/main" id="{C0FD4354-13C8-8EC2-C7B2-0698707C80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3348" y="1103237"/>
            <a:ext cx="2310709" cy="1361925"/>
          </a:xfrm>
          <a:prstGeom prst="rect">
            <a:avLst/>
          </a:prstGeom>
        </p:spPr>
      </p:pic>
      <p:sp>
        <p:nvSpPr>
          <p:cNvPr id="2" name="Rectangle 7">
            <a:extLst>
              <a:ext uri="{FF2B5EF4-FFF2-40B4-BE49-F238E27FC236}">
                <a16:creationId xmlns:a16="http://schemas.microsoft.com/office/drawing/2014/main" id="{FE79DAB2-56B0-2045-1400-CC6DD5ECCCF6}"/>
              </a:ext>
            </a:extLst>
          </p:cNvPr>
          <p:cNvSpPr/>
          <p:nvPr/>
        </p:nvSpPr>
        <p:spPr>
          <a:xfrm>
            <a:off x="0" y="6321208"/>
            <a:ext cx="9906000" cy="5367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47">
            <a:extLst>
              <a:ext uri="{FF2B5EF4-FFF2-40B4-BE49-F238E27FC236}">
                <a16:creationId xmlns:a16="http://schemas.microsoft.com/office/drawing/2014/main" id="{68798206-5A1F-B9FC-3958-CB55DA203347}"/>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6" name="Rectangle 48">
            <a:extLst>
              <a:ext uri="{FF2B5EF4-FFF2-40B4-BE49-F238E27FC236}">
                <a16:creationId xmlns:a16="http://schemas.microsoft.com/office/drawing/2014/main" id="{852893A7-8AB9-9297-E634-8E990F648D8F}"/>
              </a:ext>
            </a:extLst>
          </p:cNvPr>
          <p:cNvSpPr/>
          <p:nvPr/>
        </p:nvSpPr>
        <p:spPr>
          <a:xfrm>
            <a:off x="5837350" y="6380969"/>
            <a:ext cx="4075469" cy="461665"/>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3356081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1034</TotalTime>
  <Words>573</Words>
  <Application>Microsoft Office PowerPoint</Application>
  <PresentationFormat>A4 Paper (210x297 mm)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Dubai Light</vt:lpstr>
      <vt:lpstr>HP Simplified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Andreou</dc:creator>
  <cp:lastModifiedBy>Panagiotis Papaeconomou</cp:lastModifiedBy>
  <cp:revision>69</cp:revision>
  <dcterms:created xsi:type="dcterms:W3CDTF">2025-06-05T12:36:59Z</dcterms:created>
  <dcterms:modified xsi:type="dcterms:W3CDTF">2025-10-07T05:16:50Z</dcterms:modified>
</cp:coreProperties>
</file>