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606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64C28D-0193-42F7-9A38-AD3A5CDFD80D}" v="6" dt="2025-11-05T09:19:56.8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Φωτεινό στυλ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1" d="100"/>
          <a:sy n="121" d="100"/>
        </p:scale>
        <p:origin x="1330"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agiotis Papaeconomou" userId="d2669bce-f281-4dcb-b2b6-01568d8daf3a" providerId="ADAL" clId="{82BFC3E7-D71A-42D1-867F-4C4E4EF1BBF4}"/>
    <pc:docChg chg="custSel delSld modSld">
      <pc:chgData name="Panagiotis Papaeconomou" userId="d2669bce-f281-4dcb-b2b6-01568d8daf3a" providerId="ADAL" clId="{82BFC3E7-D71A-42D1-867F-4C4E4EF1BBF4}" dt="2025-11-05T09:39:11.972" v="86" actId="3626"/>
      <pc:docMkLst>
        <pc:docMk/>
      </pc:docMkLst>
      <pc:sldChg chg="addSp delSp modSp mod">
        <pc:chgData name="Panagiotis Papaeconomou" userId="d2669bce-f281-4dcb-b2b6-01568d8daf3a" providerId="ADAL" clId="{82BFC3E7-D71A-42D1-867F-4C4E4EF1BBF4}" dt="2025-11-05T09:39:11.972" v="86" actId="3626"/>
        <pc:sldMkLst>
          <pc:docMk/>
          <pc:sldMk cId="335608145" sldId="256"/>
        </pc:sldMkLst>
        <pc:spChg chg="del">
          <ac:chgData name="Panagiotis Papaeconomou" userId="d2669bce-f281-4dcb-b2b6-01568d8daf3a" providerId="ADAL" clId="{82BFC3E7-D71A-42D1-867F-4C4E4EF1BBF4}" dt="2025-11-05T09:18:35.205" v="11" actId="478"/>
          <ac:spMkLst>
            <pc:docMk/>
            <pc:sldMk cId="335608145" sldId="256"/>
            <ac:spMk id="4"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6"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7"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8" creationId="{00000000-0000-0000-0000-000000000000}"/>
          </ac:spMkLst>
        </pc:spChg>
        <pc:spChg chg="del">
          <ac:chgData name="Panagiotis Papaeconomou" userId="d2669bce-f281-4dcb-b2b6-01568d8daf3a" providerId="ADAL" clId="{82BFC3E7-D71A-42D1-867F-4C4E4EF1BBF4}" dt="2025-11-05T09:18:43.162" v="12" actId="478"/>
          <ac:spMkLst>
            <pc:docMk/>
            <pc:sldMk cId="335608145" sldId="256"/>
            <ac:spMk id="9"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17" creationId="{4F2DB209-E71B-24E4-02B6-544F2DB7A16B}"/>
          </ac:spMkLst>
        </pc:spChg>
        <pc:spChg chg="add mod">
          <ac:chgData name="Panagiotis Papaeconomou" userId="d2669bce-f281-4dcb-b2b6-01568d8daf3a" providerId="ADAL" clId="{82BFC3E7-D71A-42D1-867F-4C4E4EF1BBF4}" dt="2025-11-05T09:17:47.975" v="10" actId="1076"/>
          <ac:spMkLst>
            <pc:docMk/>
            <pc:sldMk cId="335608145" sldId="256"/>
            <ac:spMk id="18" creationId="{FBED2DC0-8827-3FA2-9CC2-7B128B1F5AA2}"/>
          </ac:spMkLst>
        </pc:spChg>
        <pc:spChg chg="mod">
          <ac:chgData name="Panagiotis Papaeconomou" userId="d2669bce-f281-4dcb-b2b6-01568d8daf3a" providerId="ADAL" clId="{82BFC3E7-D71A-42D1-867F-4C4E4EF1BBF4}" dt="2025-11-05T09:20:32.725" v="33" actId="14100"/>
          <ac:spMkLst>
            <pc:docMk/>
            <pc:sldMk cId="335608145" sldId="256"/>
            <ac:spMk id="19" creationId="{00000000-0000-0000-0000-000000000000}"/>
          </ac:spMkLst>
        </pc:spChg>
        <pc:spChg chg="del mod">
          <ac:chgData name="Panagiotis Papaeconomou" userId="d2669bce-f281-4dcb-b2b6-01568d8daf3a" providerId="ADAL" clId="{82BFC3E7-D71A-42D1-867F-4C4E4EF1BBF4}" dt="2025-11-05T09:17:41.549" v="9" actId="478"/>
          <ac:spMkLst>
            <pc:docMk/>
            <pc:sldMk cId="335608145" sldId="256"/>
            <ac:spMk id="21" creationId="{00000000-0000-0000-0000-000000000000}"/>
          </ac:spMkLst>
        </pc:spChg>
        <pc:spChg chg="add mod">
          <ac:chgData name="Panagiotis Papaeconomou" userId="d2669bce-f281-4dcb-b2b6-01568d8daf3a" providerId="ADAL" clId="{82BFC3E7-D71A-42D1-867F-4C4E4EF1BBF4}" dt="2025-11-05T09:38:35.992" v="78" actId="3626"/>
          <ac:spMkLst>
            <pc:docMk/>
            <pc:sldMk cId="335608145" sldId="256"/>
            <ac:spMk id="26" creationId="{CE0BEEB8-627D-46AB-AD02-BBC91E69CB81}"/>
          </ac:spMkLst>
        </pc:spChg>
        <pc:spChg chg="add mod">
          <ac:chgData name="Panagiotis Papaeconomou" userId="d2669bce-f281-4dcb-b2b6-01568d8daf3a" providerId="ADAL" clId="{82BFC3E7-D71A-42D1-867F-4C4E4EF1BBF4}" dt="2025-11-05T09:38:48.889" v="80" actId="3626"/>
          <ac:spMkLst>
            <pc:docMk/>
            <pc:sldMk cId="335608145" sldId="256"/>
            <ac:spMk id="27" creationId="{40389A63-977E-14B3-50F2-DC9D37B7FB6A}"/>
          </ac:spMkLst>
        </pc:spChg>
        <pc:spChg chg="del">
          <ac:chgData name="Panagiotis Papaeconomou" userId="d2669bce-f281-4dcb-b2b6-01568d8daf3a" providerId="ADAL" clId="{82BFC3E7-D71A-42D1-867F-4C4E4EF1BBF4}" dt="2025-11-05T09:18:43.162" v="12" actId="478"/>
          <ac:spMkLst>
            <pc:docMk/>
            <pc:sldMk cId="335608145" sldId="256"/>
            <ac:spMk id="32" creationId="{00000000-0000-0000-0000-000000000000}"/>
          </ac:spMkLst>
        </pc:spChg>
        <pc:spChg chg="del">
          <ac:chgData name="Panagiotis Papaeconomou" userId="d2669bce-f281-4dcb-b2b6-01568d8daf3a" providerId="ADAL" clId="{82BFC3E7-D71A-42D1-867F-4C4E4EF1BBF4}" dt="2025-11-05T09:19:00.501" v="16" actId="478"/>
          <ac:spMkLst>
            <pc:docMk/>
            <pc:sldMk cId="335608145" sldId="256"/>
            <ac:spMk id="35" creationId="{00000000-0000-0000-0000-000000000000}"/>
          </ac:spMkLst>
        </pc:spChg>
        <pc:spChg chg="del">
          <ac:chgData name="Panagiotis Papaeconomou" userId="d2669bce-f281-4dcb-b2b6-01568d8daf3a" providerId="ADAL" clId="{82BFC3E7-D71A-42D1-867F-4C4E4EF1BBF4}" dt="2025-11-05T09:18:58.073" v="15" actId="478"/>
          <ac:spMkLst>
            <pc:docMk/>
            <pc:sldMk cId="335608145" sldId="256"/>
            <ac:spMk id="36" creationId="{00000000-0000-0000-0000-000000000000}"/>
          </ac:spMkLst>
        </pc:spChg>
        <pc:spChg chg="add mod">
          <ac:chgData name="Panagiotis Papaeconomou" userId="d2669bce-f281-4dcb-b2b6-01568d8daf3a" providerId="ADAL" clId="{82BFC3E7-D71A-42D1-867F-4C4E4EF1BBF4}" dt="2025-11-05T09:38:53.222" v="81" actId="3626"/>
          <ac:spMkLst>
            <pc:docMk/>
            <pc:sldMk cId="335608145" sldId="256"/>
            <ac:spMk id="37" creationId="{FE4AC6F0-8C89-6E7B-8F0F-CB563B3F0D02}"/>
          </ac:spMkLst>
        </pc:spChg>
        <pc:spChg chg="del">
          <ac:chgData name="Panagiotis Papaeconomou" userId="d2669bce-f281-4dcb-b2b6-01568d8daf3a" providerId="ADAL" clId="{82BFC3E7-D71A-42D1-867F-4C4E4EF1BBF4}" dt="2025-11-05T09:18:54.691" v="14" actId="478"/>
          <ac:spMkLst>
            <pc:docMk/>
            <pc:sldMk cId="335608145" sldId="256"/>
            <ac:spMk id="38" creationId="{00000000-0000-0000-0000-000000000000}"/>
          </ac:spMkLst>
        </pc:spChg>
        <pc:spChg chg="del">
          <ac:chgData name="Panagiotis Papaeconomou" userId="d2669bce-f281-4dcb-b2b6-01568d8daf3a" providerId="ADAL" clId="{82BFC3E7-D71A-42D1-867F-4C4E4EF1BBF4}" dt="2025-11-05T09:18:52.003" v="13" actId="478"/>
          <ac:spMkLst>
            <pc:docMk/>
            <pc:sldMk cId="335608145" sldId="256"/>
            <ac:spMk id="40"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41" creationId="{00000000-0000-0000-0000-000000000000}"/>
          </ac:spMkLst>
        </pc:spChg>
        <pc:spChg chg="del">
          <ac:chgData name="Panagiotis Papaeconomou" userId="d2669bce-f281-4dcb-b2b6-01568d8daf3a" providerId="ADAL" clId="{82BFC3E7-D71A-42D1-867F-4C4E4EF1BBF4}" dt="2025-11-05T09:18:35.205" v="11" actId="478"/>
          <ac:spMkLst>
            <pc:docMk/>
            <pc:sldMk cId="335608145" sldId="256"/>
            <ac:spMk id="42" creationId="{00000000-0000-0000-0000-000000000000}"/>
          </ac:spMkLst>
        </pc:spChg>
        <pc:spChg chg="mod">
          <ac:chgData name="Panagiotis Papaeconomou" userId="d2669bce-f281-4dcb-b2b6-01568d8daf3a" providerId="ADAL" clId="{82BFC3E7-D71A-42D1-867F-4C4E4EF1BBF4}" dt="2025-11-05T09:16:58.730" v="5" actId="20577"/>
          <ac:spMkLst>
            <pc:docMk/>
            <pc:sldMk cId="335608145" sldId="256"/>
            <ac:spMk id="43" creationId="{00000000-0000-0000-0000-000000000000}"/>
          </ac:spMkLst>
        </pc:spChg>
        <pc:spChg chg="add mod">
          <ac:chgData name="Panagiotis Papaeconomou" userId="d2669bce-f281-4dcb-b2b6-01568d8daf3a" providerId="ADAL" clId="{82BFC3E7-D71A-42D1-867F-4C4E4EF1BBF4}" dt="2025-11-05T09:38:43.470" v="79" actId="3626"/>
          <ac:spMkLst>
            <pc:docMk/>
            <pc:sldMk cId="335608145" sldId="256"/>
            <ac:spMk id="44" creationId="{43BEB7EB-840C-4D1A-8720-8C0845B59E54}"/>
          </ac:spMkLst>
        </pc:spChg>
        <pc:spChg chg="add mod">
          <ac:chgData name="Panagiotis Papaeconomou" userId="d2669bce-f281-4dcb-b2b6-01568d8daf3a" providerId="ADAL" clId="{82BFC3E7-D71A-42D1-867F-4C4E4EF1BBF4}" dt="2025-11-05T09:19:11.301" v="18"/>
          <ac:spMkLst>
            <pc:docMk/>
            <pc:sldMk cId="335608145" sldId="256"/>
            <ac:spMk id="46" creationId="{23EAD099-8228-DAF0-118D-9CEADEBABA1D}"/>
          </ac:spMkLst>
        </pc:spChg>
        <pc:spChg chg="del">
          <ac:chgData name="Panagiotis Papaeconomou" userId="d2669bce-f281-4dcb-b2b6-01568d8daf3a" providerId="ADAL" clId="{82BFC3E7-D71A-42D1-867F-4C4E4EF1BBF4}" dt="2025-11-05T09:18:35.205" v="11" actId="478"/>
          <ac:spMkLst>
            <pc:docMk/>
            <pc:sldMk cId="335608145" sldId="256"/>
            <ac:spMk id="48" creationId="{4154CB34-C227-B3E0-742C-3F7F9CF3A23A}"/>
          </ac:spMkLst>
        </pc:spChg>
        <pc:spChg chg="del">
          <ac:chgData name="Panagiotis Papaeconomou" userId="d2669bce-f281-4dcb-b2b6-01568d8daf3a" providerId="ADAL" clId="{82BFC3E7-D71A-42D1-867F-4C4E4EF1BBF4}" dt="2025-11-05T09:18:43.162" v="12" actId="478"/>
          <ac:spMkLst>
            <pc:docMk/>
            <pc:sldMk cId="335608145" sldId="256"/>
            <ac:spMk id="49" creationId="{DCC852A7-CED6-9C7E-789D-35B7173DE5C3}"/>
          </ac:spMkLst>
        </pc:spChg>
        <pc:spChg chg="add mod">
          <ac:chgData name="Panagiotis Papaeconomou" userId="d2669bce-f281-4dcb-b2b6-01568d8daf3a" providerId="ADAL" clId="{82BFC3E7-D71A-42D1-867F-4C4E4EF1BBF4}" dt="2025-11-05T09:39:11.972" v="86" actId="3626"/>
          <ac:spMkLst>
            <pc:docMk/>
            <pc:sldMk cId="335608145" sldId="256"/>
            <ac:spMk id="50" creationId="{6BF04C16-6615-7BD7-A947-F116566C5A97}"/>
          </ac:spMkLst>
        </pc:spChg>
        <pc:spChg chg="add mod">
          <ac:chgData name="Panagiotis Papaeconomou" userId="d2669bce-f281-4dcb-b2b6-01568d8daf3a" providerId="ADAL" clId="{82BFC3E7-D71A-42D1-867F-4C4E4EF1BBF4}" dt="2025-11-05T09:19:11.301" v="18"/>
          <ac:spMkLst>
            <pc:docMk/>
            <pc:sldMk cId="335608145" sldId="256"/>
            <ac:spMk id="52" creationId="{CD4E3B09-48AE-8EFF-16EE-F1D51A5DECEB}"/>
          </ac:spMkLst>
        </pc:spChg>
        <pc:spChg chg="add mod">
          <ac:chgData name="Panagiotis Papaeconomou" userId="d2669bce-f281-4dcb-b2b6-01568d8daf3a" providerId="ADAL" clId="{82BFC3E7-D71A-42D1-867F-4C4E4EF1BBF4}" dt="2025-11-05T09:39:02.057" v="83" actId="3626"/>
          <ac:spMkLst>
            <pc:docMk/>
            <pc:sldMk cId="335608145" sldId="256"/>
            <ac:spMk id="55" creationId="{95533AC0-1FE1-0524-0D1C-2C2EACB6B1C6}"/>
          </ac:spMkLst>
        </pc:spChg>
        <pc:spChg chg="add mod">
          <ac:chgData name="Panagiotis Papaeconomou" userId="d2669bce-f281-4dcb-b2b6-01568d8daf3a" providerId="ADAL" clId="{82BFC3E7-D71A-42D1-867F-4C4E4EF1BBF4}" dt="2025-11-05T09:38:58.401" v="82" actId="3626"/>
          <ac:spMkLst>
            <pc:docMk/>
            <pc:sldMk cId="335608145" sldId="256"/>
            <ac:spMk id="56" creationId="{0AF295E6-DF39-FF0A-414B-3E24300ECCD6}"/>
          </ac:spMkLst>
        </pc:spChg>
        <pc:spChg chg="add mod">
          <ac:chgData name="Panagiotis Papaeconomou" userId="d2669bce-f281-4dcb-b2b6-01568d8daf3a" providerId="ADAL" clId="{82BFC3E7-D71A-42D1-867F-4C4E4EF1BBF4}" dt="2025-11-05T09:19:43.412" v="20"/>
          <ac:spMkLst>
            <pc:docMk/>
            <pc:sldMk cId="335608145" sldId="256"/>
            <ac:spMk id="57" creationId="{FC656FFF-F87E-7BC3-0E1E-24D6F9AC0523}"/>
          </ac:spMkLst>
        </pc:spChg>
        <pc:spChg chg="add mod">
          <ac:chgData name="Panagiotis Papaeconomou" userId="d2669bce-f281-4dcb-b2b6-01568d8daf3a" providerId="ADAL" clId="{82BFC3E7-D71A-42D1-867F-4C4E4EF1BBF4}" dt="2025-11-05T09:19:43.412" v="20"/>
          <ac:spMkLst>
            <pc:docMk/>
            <pc:sldMk cId="335608145" sldId="256"/>
            <ac:spMk id="58" creationId="{F3544D23-89D8-B3C3-BBA2-F1E8CC3CC029}"/>
          </ac:spMkLst>
        </pc:spChg>
        <pc:spChg chg="add mod">
          <ac:chgData name="Panagiotis Papaeconomou" userId="d2669bce-f281-4dcb-b2b6-01568d8daf3a" providerId="ADAL" clId="{82BFC3E7-D71A-42D1-867F-4C4E4EF1BBF4}" dt="2025-11-05T09:19:43.412" v="20"/>
          <ac:spMkLst>
            <pc:docMk/>
            <pc:sldMk cId="335608145" sldId="256"/>
            <ac:spMk id="59" creationId="{B3E091AD-53D3-DFAF-6889-4701ACDD4B81}"/>
          </ac:spMkLst>
        </pc:spChg>
        <pc:spChg chg="add mod">
          <ac:chgData name="Panagiotis Papaeconomou" userId="d2669bce-f281-4dcb-b2b6-01568d8daf3a" providerId="ADAL" clId="{82BFC3E7-D71A-42D1-867F-4C4E4EF1BBF4}" dt="2025-11-05T09:19:43.412" v="20"/>
          <ac:spMkLst>
            <pc:docMk/>
            <pc:sldMk cId="335608145" sldId="256"/>
            <ac:spMk id="60" creationId="{9E22F9BE-A434-5980-5D45-0CBC34CE50B1}"/>
          </ac:spMkLst>
        </pc:spChg>
        <pc:spChg chg="add mod">
          <ac:chgData name="Panagiotis Papaeconomou" userId="d2669bce-f281-4dcb-b2b6-01568d8daf3a" providerId="ADAL" clId="{82BFC3E7-D71A-42D1-867F-4C4E4EF1BBF4}" dt="2025-11-05T09:23:41.038" v="41" actId="21"/>
          <ac:spMkLst>
            <pc:docMk/>
            <pc:sldMk cId="335608145" sldId="256"/>
            <ac:spMk id="61" creationId="{6B959901-9298-88EB-038C-9B54F5CF49B3}"/>
          </ac:spMkLst>
        </pc:spChg>
        <pc:graphicFrameChg chg="del">
          <ac:chgData name="Panagiotis Papaeconomou" userId="d2669bce-f281-4dcb-b2b6-01568d8daf3a" providerId="ADAL" clId="{82BFC3E7-D71A-42D1-867F-4C4E4EF1BBF4}" dt="2025-11-05T09:19:09.036" v="17" actId="478"/>
          <ac:graphicFrameMkLst>
            <pc:docMk/>
            <pc:sldMk cId="335608145" sldId="256"/>
            <ac:graphicFrameMk id="22" creationId="{00000000-0000-0000-0000-000000000000}"/>
          </ac:graphicFrameMkLst>
        </pc:graphicFrameChg>
        <pc:graphicFrameChg chg="del">
          <ac:chgData name="Panagiotis Papaeconomou" userId="d2669bce-f281-4dcb-b2b6-01568d8daf3a" providerId="ADAL" clId="{82BFC3E7-D71A-42D1-867F-4C4E4EF1BBF4}" dt="2025-11-05T09:18:43.162" v="12" actId="478"/>
          <ac:graphicFrameMkLst>
            <pc:docMk/>
            <pc:sldMk cId="335608145" sldId="256"/>
            <ac:graphicFrameMk id="23" creationId="{00000000-0000-0000-0000-000000000000}"/>
          </ac:graphicFrameMkLst>
        </pc:graphicFrameChg>
        <pc:picChg chg="del">
          <ac:chgData name="Panagiotis Papaeconomou" userId="d2669bce-f281-4dcb-b2b6-01568d8daf3a" providerId="ADAL" clId="{82BFC3E7-D71A-42D1-867F-4C4E4EF1BBF4}" dt="2025-11-05T09:18:35.205" v="11" actId="478"/>
          <ac:picMkLst>
            <pc:docMk/>
            <pc:sldMk cId="335608145" sldId="256"/>
            <ac:picMk id="24" creationId="{00000000-0000-0000-0000-000000000000}"/>
          </ac:picMkLst>
        </pc:picChg>
        <pc:picChg chg="add mod">
          <ac:chgData name="Panagiotis Papaeconomou" userId="d2669bce-f281-4dcb-b2b6-01568d8daf3a" providerId="ADAL" clId="{82BFC3E7-D71A-42D1-867F-4C4E4EF1BBF4}" dt="2025-11-05T09:19:11.301" v="18"/>
          <ac:picMkLst>
            <pc:docMk/>
            <pc:sldMk cId="335608145" sldId="256"/>
            <ac:picMk id="34" creationId="{833F7DBF-92D6-82F4-2F19-1921BD81F887}"/>
          </ac:picMkLst>
        </pc:picChg>
        <pc:picChg chg="del">
          <ac:chgData name="Panagiotis Papaeconomou" userId="d2669bce-f281-4dcb-b2b6-01568d8daf3a" providerId="ADAL" clId="{82BFC3E7-D71A-42D1-867F-4C4E4EF1BBF4}" dt="2025-11-05T09:18:35.205" v="11" actId="478"/>
          <ac:picMkLst>
            <pc:docMk/>
            <pc:sldMk cId="335608145" sldId="256"/>
            <ac:picMk id="39" creationId="{00000000-0000-0000-0000-000000000000}"/>
          </ac:picMkLst>
        </pc:picChg>
        <pc:picChg chg="add mod">
          <ac:chgData name="Panagiotis Papaeconomou" userId="d2669bce-f281-4dcb-b2b6-01568d8daf3a" providerId="ADAL" clId="{82BFC3E7-D71A-42D1-867F-4C4E4EF1BBF4}" dt="2025-11-05T09:19:11.301" v="18"/>
          <ac:picMkLst>
            <pc:docMk/>
            <pc:sldMk cId="335608145" sldId="256"/>
            <ac:picMk id="51" creationId="{A0EDE95E-3448-1BDC-11B2-60E86EC865D9}"/>
          </ac:picMkLst>
        </pc:picChg>
        <pc:picChg chg="add mod">
          <ac:chgData name="Panagiotis Papaeconomou" userId="d2669bce-f281-4dcb-b2b6-01568d8daf3a" providerId="ADAL" clId="{82BFC3E7-D71A-42D1-867F-4C4E4EF1BBF4}" dt="2025-11-05T09:19:11.301" v="18"/>
          <ac:picMkLst>
            <pc:docMk/>
            <pc:sldMk cId="335608145" sldId="256"/>
            <ac:picMk id="53" creationId="{FF759F16-6676-D615-6990-3C0FBFE2BEB8}"/>
          </ac:picMkLst>
        </pc:picChg>
      </pc:sldChg>
      <pc:sldChg chg="del">
        <pc:chgData name="Panagiotis Papaeconomou" userId="d2669bce-f281-4dcb-b2b6-01568d8daf3a" providerId="ADAL" clId="{82BFC3E7-D71A-42D1-867F-4C4E4EF1BBF4}" dt="2025-11-05T09:20:10.954" v="22" actId="47"/>
        <pc:sldMkLst>
          <pc:docMk/>
          <pc:sldMk cId="801649840"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C5A5D6-270B-44B6-98CD-616EE6231ADC}"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99264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5A5D6-270B-44B6-98CD-616EE6231ADC}"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163482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5A5D6-270B-44B6-98CD-616EE6231ADC}"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3669092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5A5D6-270B-44B6-98CD-616EE6231ADC}"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383503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5A5D6-270B-44B6-98CD-616EE6231ADC}"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2370665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C5A5D6-270B-44B6-98CD-616EE6231ADC}"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385212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5A5D6-270B-44B6-98CD-616EE6231ADC}" type="datetimeFigureOut">
              <a:rPr lang="en-GB" smtClean="0"/>
              <a:t>05/11/2025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1340196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C5A5D6-270B-44B6-98CD-616EE6231ADC}" type="datetimeFigureOut">
              <a:rPr lang="en-GB" smtClean="0"/>
              <a:t>05/11/2025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2279538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5A5D6-270B-44B6-98CD-616EE6231ADC}" type="datetimeFigureOut">
              <a:rPr lang="en-GB" smtClean="0"/>
              <a:t>05/11/2025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2402031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C5A5D6-270B-44B6-98CD-616EE6231ADC}"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4257860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C5A5D6-270B-44B6-98CD-616EE6231ADC}"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9287F3-D8D8-4CC4-A283-5C5C78A80F30}" type="slidenum">
              <a:rPr lang="en-GB" smtClean="0"/>
              <a:t>‹#›</a:t>
            </a:fld>
            <a:endParaRPr lang="en-GB"/>
          </a:p>
        </p:txBody>
      </p:sp>
    </p:spTree>
    <p:extLst>
      <p:ext uri="{BB962C8B-B14F-4D97-AF65-F5344CB8AC3E}">
        <p14:creationId xmlns:p14="http://schemas.microsoft.com/office/powerpoint/2010/main" val="1714291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C5A5D6-270B-44B6-98CD-616EE6231ADC}" type="datetimeFigureOut">
              <a:rPr lang="en-GB" smtClean="0"/>
              <a:t>05/11/2025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87F3-D8D8-4CC4-A283-5C5C78A80F30}" type="slidenum">
              <a:rPr lang="en-GB" smtClean="0"/>
              <a:t>‹#›</a:t>
            </a:fld>
            <a:endParaRPr lang="en-GB"/>
          </a:p>
        </p:txBody>
      </p:sp>
    </p:spTree>
    <p:extLst>
      <p:ext uri="{BB962C8B-B14F-4D97-AF65-F5344CB8AC3E}">
        <p14:creationId xmlns:p14="http://schemas.microsoft.com/office/powerpoint/2010/main" val="3036732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https://b2b.multitech.com.cy/en"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https://b2b.multitech.com.cy/en/user/register"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p:cNvSpPr/>
          <p:nvPr/>
        </p:nvSpPr>
        <p:spPr>
          <a:xfrm>
            <a:off x="-12707" y="-8747"/>
            <a:ext cx="9918707" cy="378484"/>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8413855" y="14673"/>
            <a:ext cx="1492146" cy="230832"/>
          </a:xfrm>
          <a:prstGeom prst="rect">
            <a:avLst/>
          </a:prstGeom>
          <a:noFill/>
        </p:spPr>
        <p:txBody>
          <a:bodyPr wrap="square" rtlCol="0">
            <a:spAutoFit/>
          </a:bodyPr>
          <a:lstStyle/>
          <a:p>
            <a:pPr algn="r"/>
            <a:r>
              <a:rPr lang="en-US" sz="900" b="1" dirty="0"/>
              <a:t>Retail File November 2025</a:t>
            </a: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4436" y="22997"/>
            <a:ext cx="1342768" cy="334792"/>
          </a:xfrm>
          <a:prstGeom prst="rect">
            <a:avLst/>
          </a:prstGeom>
        </p:spPr>
      </p:pic>
      <p:sp>
        <p:nvSpPr>
          <p:cNvPr id="43" name="TextBox 42"/>
          <p:cNvSpPr txBox="1"/>
          <p:nvPr/>
        </p:nvSpPr>
        <p:spPr>
          <a:xfrm>
            <a:off x="7241144" y="160628"/>
            <a:ext cx="2688140" cy="230832"/>
          </a:xfrm>
          <a:prstGeom prst="rect">
            <a:avLst/>
          </a:prstGeom>
          <a:noFill/>
        </p:spPr>
        <p:txBody>
          <a:bodyPr wrap="square" rtlCol="0">
            <a:spAutoFit/>
          </a:bodyPr>
          <a:lstStyle/>
          <a:p>
            <a:pPr algn="r"/>
            <a:r>
              <a:rPr lang="en-US" sz="850" b="1" dirty="0">
                <a:solidFill>
                  <a:srgbClr val="FF0000"/>
                </a:solidFill>
              </a:rPr>
              <a:t>Special Offers are valid until 30.11 or until stock lasts.</a:t>
            </a:r>
            <a:endParaRPr lang="en-GB" sz="850" b="1" dirty="0">
              <a:solidFill>
                <a:srgbClr val="FF0000"/>
              </a:solidFill>
            </a:endParaRPr>
          </a:p>
        </p:txBody>
      </p:sp>
      <p:sp>
        <p:nvSpPr>
          <p:cNvPr id="3" name="Rectangle 7">
            <a:extLst>
              <a:ext uri="{FF2B5EF4-FFF2-40B4-BE49-F238E27FC236}">
                <a16:creationId xmlns:a16="http://schemas.microsoft.com/office/drawing/2014/main" id="{3F83B074-CB12-682E-4FE8-6264C2B34F2E}"/>
              </a:ext>
            </a:extLst>
          </p:cNvPr>
          <p:cNvSpPr/>
          <p:nvPr/>
        </p:nvSpPr>
        <p:spPr>
          <a:xfrm>
            <a:off x="0" y="6321208"/>
            <a:ext cx="9906000" cy="5367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3BEE43AA-F01F-7E80-48DC-4D95D9FDBE72}"/>
              </a:ext>
            </a:extLst>
          </p:cNvPr>
          <p:cNvSpPr txBox="1"/>
          <p:nvPr/>
        </p:nvSpPr>
        <p:spPr>
          <a:xfrm>
            <a:off x="7080759" y="6398882"/>
            <a:ext cx="1448664" cy="369332"/>
          </a:xfrm>
          <a:prstGeom prst="rect">
            <a:avLst/>
          </a:prstGeom>
          <a:noFill/>
        </p:spPr>
        <p:txBody>
          <a:bodyPr wrap="square">
            <a:spAutoFit/>
          </a:bodyPr>
          <a:lstStyle/>
          <a:p>
            <a:pPr algn="ctr">
              <a:defRPr/>
            </a:pPr>
            <a:r>
              <a:rPr lang="en-US" sz="600" dirty="0">
                <a:latin typeface="Calibri" panose="020F0502020204030204" pitchFamily="34" charset="0"/>
                <a:ea typeface="Calibri" panose="020F0502020204030204" pitchFamily="34" charset="0"/>
                <a:cs typeface="Calibri" panose="020F0502020204030204" pitchFamily="34" charset="0"/>
              </a:rPr>
              <a:t>A.T Multitech Corporation  Ltd</a:t>
            </a:r>
          </a:p>
          <a:p>
            <a:pPr algn="ctr">
              <a:defRPr/>
            </a:pPr>
            <a:r>
              <a:rPr lang="en-US" sz="600" b="1" dirty="0">
                <a:latin typeface="Calibri" panose="020F0502020204030204" pitchFamily="34" charset="0"/>
                <a:ea typeface="Calibri" panose="020F0502020204030204" pitchFamily="34" charset="0"/>
                <a:cs typeface="Calibri" panose="020F0502020204030204" pitchFamily="34" charset="0"/>
              </a:rPr>
              <a:t>ASUS Authorized Distributor </a:t>
            </a:r>
            <a:endParaRPr lang="el-GR" sz="600" b="1" dirty="0">
              <a:latin typeface="Calibri" panose="020F0502020204030204" pitchFamily="34" charset="0"/>
              <a:ea typeface="Calibri" panose="020F0502020204030204" pitchFamily="34" charset="0"/>
              <a:cs typeface="Calibri" panose="020F0502020204030204" pitchFamily="34" charset="0"/>
            </a:endParaRPr>
          </a:p>
          <a:p>
            <a:pPr algn="ctr"/>
            <a:r>
              <a:rPr lang="en-US" sz="600" dirty="0">
                <a:latin typeface="Calibri" panose="020F0502020204030204" pitchFamily="34" charset="0"/>
                <a:cs typeface="Calibri" panose="020F0502020204030204" pitchFamily="34" charset="0"/>
              </a:rPr>
              <a:t>www.multitech.com.cy</a:t>
            </a:r>
            <a:endParaRPr lang="en-US" sz="600" dirty="0">
              <a:latin typeface="Calibri" panose="020F0502020204030204" pitchFamily="34" charset="0"/>
              <a:ea typeface="Calibri" panose="020F0502020204030204" pitchFamily="34" charset="0"/>
              <a:cs typeface="Calibri" panose="020F0502020204030204" pitchFamily="34" charset="0"/>
            </a:endParaRPr>
          </a:p>
        </p:txBody>
      </p:sp>
      <p:sp>
        <p:nvSpPr>
          <p:cNvPr id="13" name="Rectangle 9">
            <a:extLst>
              <a:ext uri="{FF2B5EF4-FFF2-40B4-BE49-F238E27FC236}">
                <a16:creationId xmlns:a16="http://schemas.microsoft.com/office/drawing/2014/main" id="{E03759CC-ABD8-3CB1-9A0D-757E39C57FF3}"/>
              </a:ext>
            </a:extLst>
          </p:cNvPr>
          <p:cNvSpPr/>
          <p:nvPr/>
        </p:nvSpPr>
        <p:spPr>
          <a:xfrm>
            <a:off x="5897792" y="6410864"/>
            <a:ext cx="1318048" cy="369332"/>
          </a:xfrm>
          <a:prstGeom prst="rect">
            <a:avLst/>
          </a:prstGeom>
          <a:noFill/>
        </p:spPr>
        <p:txBody>
          <a:bodyPr wrap="square">
            <a:spAutoFit/>
          </a:bodyPr>
          <a:lstStyle/>
          <a:p>
            <a:pPr algn="ctr"/>
            <a:r>
              <a:rPr lang="en-US" sz="600" dirty="0">
                <a:latin typeface="Calibri" panose="020F0502020204030204" pitchFamily="34" charset="0"/>
                <a:cs typeface="Calibri" panose="020F0502020204030204" pitchFamily="34" charset="0"/>
              </a:rPr>
              <a:t>Call now on: 22-711300 </a:t>
            </a:r>
          </a:p>
          <a:p>
            <a:pPr algn="ctr"/>
            <a:r>
              <a:rPr lang="en-US" sz="600" dirty="0">
                <a:latin typeface="Calibri" panose="020F0502020204030204" pitchFamily="34" charset="0"/>
                <a:cs typeface="Calibri" panose="020F0502020204030204" pitchFamily="34" charset="0"/>
              </a:rPr>
              <a:t>Mail on: </a:t>
            </a:r>
          </a:p>
          <a:p>
            <a:pPr algn="ctr"/>
            <a:r>
              <a:rPr lang="en-US" sz="600" dirty="0">
                <a:latin typeface="Calibri" panose="020F0502020204030204" pitchFamily="34" charset="0"/>
                <a:cs typeface="Calibri" panose="020F0502020204030204" pitchFamily="34" charset="0"/>
              </a:rPr>
              <a:t>orders@multitech.com.cy</a:t>
            </a:r>
          </a:p>
        </p:txBody>
      </p:sp>
      <p:sp>
        <p:nvSpPr>
          <p:cNvPr id="14" name="Rectangle 10">
            <a:extLst>
              <a:ext uri="{FF2B5EF4-FFF2-40B4-BE49-F238E27FC236}">
                <a16:creationId xmlns:a16="http://schemas.microsoft.com/office/drawing/2014/main" id="{5C245DC6-FEB2-6DE0-1531-C6F152A1CA01}"/>
              </a:ext>
            </a:extLst>
          </p:cNvPr>
          <p:cNvSpPr/>
          <p:nvPr/>
        </p:nvSpPr>
        <p:spPr>
          <a:xfrm>
            <a:off x="99632" y="6312140"/>
            <a:ext cx="3219066" cy="553998"/>
          </a:xfrm>
          <a:prstGeom prst="rect">
            <a:avLst/>
          </a:prstGeom>
          <a:noFill/>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Calibri" panose="020F0502020204030204" pitchFamily="34" charset="0"/>
                <a:cs typeface="Calibri" panose="020F0502020204030204" pitchFamily="34" charset="0"/>
              </a:rPr>
              <a:t>Prices, promotions, specifications, availability and terms of offers may change without notice. Despite our best efforts, 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Calibri" panose="020F0502020204030204" pitchFamily="34" charset="0"/>
                <a:cs typeface="Calibri" panose="020F0502020204030204" pitchFamily="34" charset="0"/>
              </a:rPr>
              <a:t>Products' warranty is the warranty given by the manufacturer.</a:t>
            </a:r>
            <a:r>
              <a:rPr lang="en-GB" sz="600" dirty="0">
                <a:latin typeface="Calibri" panose="020F0502020204030204" pitchFamily="34" charset="0"/>
                <a:cs typeface="Calibri" panose="020F0502020204030204" pitchFamily="34" charset="0"/>
              </a:rPr>
              <a:t>  VAT is not included</a:t>
            </a:r>
          </a:p>
        </p:txBody>
      </p:sp>
      <p:sp>
        <p:nvSpPr>
          <p:cNvPr id="15" name="Rectangle 11">
            <a:extLst>
              <a:ext uri="{FF2B5EF4-FFF2-40B4-BE49-F238E27FC236}">
                <a16:creationId xmlns:a16="http://schemas.microsoft.com/office/drawing/2014/main" id="{51B88523-E8C1-2DEB-C529-E9E82E8FEFC6}"/>
              </a:ext>
            </a:extLst>
          </p:cNvPr>
          <p:cNvSpPr/>
          <p:nvPr/>
        </p:nvSpPr>
        <p:spPr>
          <a:xfrm>
            <a:off x="3452410" y="6358306"/>
            <a:ext cx="2545123" cy="46166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b="1" dirty="0">
                <a:latin typeface="Calibri" panose="020F0502020204030204" pitchFamily="34" charset="0"/>
                <a:cs typeface="Calibri" panose="020F0502020204030204" pitchFamily="34" charset="0"/>
              </a:rPr>
              <a:t>Multitech b2b </a:t>
            </a:r>
            <a:r>
              <a:rPr lang="en-US" sz="600" dirty="0">
                <a:latin typeface="Calibri" panose="020F0502020204030204" pitchFamily="34" charset="0"/>
                <a:cs typeface="Calibri" panose="020F0502020204030204" pitchFamily="34" charset="0"/>
              </a:rPr>
              <a:t>Place your order on: </a:t>
            </a:r>
            <a:r>
              <a:rPr lang="en-US" sz="600" dirty="0">
                <a:solidFill>
                  <a:srgbClr val="0070C0"/>
                </a:solidFill>
                <a:latin typeface="Calibri" panose="020F0502020204030204" pitchFamily="34" charset="0"/>
                <a:cs typeface="Calibri" panose="020F0502020204030204" pitchFamily="34" charset="0"/>
                <a:hlinkClick r:id="rId3"/>
              </a:rPr>
              <a:t>https://b2b.multitech.com.cy/en</a:t>
            </a:r>
            <a:r>
              <a:rPr lang="en-US" sz="600" dirty="0">
                <a:solidFill>
                  <a:srgbClr val="0070C0"/>
                </a:solidFill>
                <a:latin typeface="Calibri" panose="020F0502020204030204" pitchFamily="34" charset="0"/>
                <a:cs typeface="Calibri" panose="020F0502020204030204" pitchFamily="34" charset="0"/>
              </a:rPr>
              <a:t> </a:t>
            </a:r>
            <a:r>
              <a:rPr lang="en-GB" sz="600" dirty="0">
                <a:latin typeface="Calibri" panose="020F0502020204030204" pitchFamily="34" charset="0"/>
                <a:cs typeface="Calibri" panose="020F0502020204030204" pitchFamily="34" charset="0"/>
              </a:rPr>
              <a:t>Click on any item part number for more specs and place your order online. </a:t>
            </a:r>
            <a:endParaRPr lang="el-GR" sz="600" dirty="0">
              <a:latin typeface="Calibri" panose="020F0502020204030204" pitchFamily="34" charset="0"/>
              <a:cs typeface="Calibri" panose="020F0502020204030204" pitchFamily="34" charset="0"/>
            </a:endParaRPr>
          </a:p>
          <a:p>
            <a:r>
              <a:rPr lang="en-US" sz="600" dirty="0">
                <a:latin typeface="Calibri" panose="020F0502020204030204" pitchFamily="34" charset="0"/>
                <a:cs typeface="Calibri" panose="020F0502020204030204" pitchFamily="34" charset="0"/>
              </a:rPr>
              <a:t>In case you don’t have an account yet please register in the below link </a:t>
            </a:r>
            <a:r>
              <a:rPr lang="el-GR" sz="600" u="sng" dirty="0">
                <a:solidFill>
                  <a:srgbClr val="0070C0"/>
                </a:solidFill>
                <a:latin typeface="Calibri" panose="020F0502020204030204" pitchFamily="34" charset="0"/>
                <a:cs typeface="Calibri" panose="020F0502020204030204" pitchFamily="34" charset="0"/>
                <a:hlinkClick r:id="rId4"/>
              </a:rPr>
              <a:t>https://b2b.multitech.com.cy/en/user/register</a:t>
            </a:r>
            <a:endParaRPr lang="en-GB" sz="600" u="sng" dirty="0">
              <a:solidFill>
                <a:srgbClr val="0070C0"/>
              </a:solidFill>
              <a:latin typeface="Calibri" panose="020F0502020204030204" pitchFamily="34" charset="0"/>
              <a:cs typeface="Calibri" panose="020F0502020204030204" pitchFamily="34" charset="0"/>
            </a:endParaRPr>
          </a:p>
        </p:txBody>
      </p:sp>
      <p:pic>
        <p:nvPicPr>
          <p:cNvPr id="16" name="Picture 12">
            <a:extLst>
              <a:ext uri="{FF2B5EF4-FFF2-40B4-BE49-F238E27FC236}">
                <a16:creationId xmlns:a16="http://schemas.microsoft.com/office/drawing/2014/main" id="{79E33B5E-8A76-437D-12FE-DD949736440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522167" y="6304505"/>
            <a:ext cx="1237427" cy="582049"/>
          </a:xfrm>
          <a:prstGeom prst="rect">
            <a:avLst/>
          </a:prstGeom>
        </p:spPr>
      </p:pic>
      <p:sp>
        <p:nvSpPr>
          <p:cNvPr id="2" name="Rectangle 11">
            <a:extLst>
              <a:ext uri="{FF2B5EF4-FFF2-40B4-BE49-F238E27FC236}">
                <a16:creationId xmlns:a16="http://schemas.microsoft.com/office/drawing/2014/main" id="{66B23153-9092-F743-2F50-9A36E8329599}"/>
              </a:ext>
            </a:extLst>
          </p:cNvPr>
          <p:cNvSpPr/>
          <p:nvPr/>
        </p:nvSpPr>
        <p:spPr>
          <a:xfrm>
            <a:off x="0" y="6321208"/>
            <a:ext cx="9906000" cy="53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36">
            <a:extLst>
              <a:ext uri="{FF2B5EF4-FFF2-40B4-BE49-F238E27FC236}">
                <a16:creationId xmlns:a16="http://schemas.microsoft.com/office/drawing/2014/main" id="{EF78A751-CCC2-CA1F-BFF5-3455BAFB52C9}"/>
              </a:ext>
            </a:extLst>
          </p:cNvPr>
          <p:cNvSpPr/>
          <p:nvPr/>
        </p:nvSpPr>
        <p:spPr>
          <a:xfrm>
            <a:off x="1200461" y="6443409"/>
            <a:ext cx="1318048" cy="292388"/>
          </a:xfrm>
          <a:prstGeom prst="rect">
            <a:avLst/>
          </a:prstGeom>
          <a:noFill/>
        </p:spPr>
        <p:txBody>
          <a:bodyPr wrap="square">
            <a:spAutoFit/>
          </a:bodyPr>
          <a:lstStyle/>
          <a:p>
            <a:pPr algn="ctr"/>
            <a:r>
              <a:rPr lang="en-US" sz="600" dirty="0">
                <a:latin typeface="HP Simplified" panose="020B0604020204020204" pitchFamily="34" charset="0"/>
                <a:cs typeface="Calibri" pitchFamily="34" charset="0"/>
              </a:rPr>
              <a:t>Call now on:</a:t>
            </a:r>
          </a:p>
          <a:p>
            <a:pPr algn="ctr"/>
            <a:r>
              <a:rPr lang="en-US" sz="600" dirty="0">
                <a:latin typeface="HP Simplified" panose="020B0604020204020204" pitchFamily="34" charset="0"/>
                <a:cs typeface="Calibri" pitchFamily="34" charset="0"/>
              </a:rPr>
              <a:t>Mail on</a:t>
            </a:r>
            <a:r>
              <a:rPr lang="en-US" sz="700" dirty="0">
                <a:latin typeface="HP Simplified" panose="020B0604020204020204" pitchFamily="34" charset="0"/>
                <a:cs typeface="Calibri" pitchFamily="34" charset="0"/>
              </a:rPr>
              <a:t>: </a:t>
            </a:r>
          </a:p>
        </p:txBody>
      </p:sp>
      <p:sp>
        <p:nvSpPr>
          <p:cNvPr id="12" name="Rectangle 43">
            <a:extLst>
              <a:ext uri="{FF2B5EF4-FFF2-40B4-BE49-F238E27FC236}">
                <a16:creationId xmlns:a16="http://schemas.microsoft.com/office/drawing/2014/main" id="{65E4E46A-2333-8EDC-162A-A763C236D16E}"/>
              </a:ext>
            </a:extLst>
          </p:cNvPr>
          <p:cNvSpPr/>
          <p:nvPr/>
        </p:nvSpPr>
        <p:spPr>
          <a:xfrm>
            <a:off x="6709033" y="6312604"/>
            <a:ext cx="3223772" cy="553998"/>
          </a:xfrm>
          <a:prstGeom prst="rect">
            <a:avLst/>
          </a:prstGeom>
          <a:noFill/>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600" dirty="0">
                <a:latin typeface="HP Simplified" panose="020B0604020204020204" pitchFamily="34" charset="0"/>
                <a:cs typeface="Calibri" pitchFamily="34" charset="0"/>
              </a:rPr>
              <a:t>Prices, promotions, specifications, availability and terms of offers may change without notice. Despite our best efforts, a small number of items may contain pricing, typography, or photography errors. Correct prices and promotions are validated at the time your order is placed.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a:t>
            </a:r>
            <a:r>
              <a:rPr lang="en-GB" sz="600" b="1" dirty="0">
                <a:latin typeface="HP Simplified" panose="020B0604020204020204" pitchFamily="34" charset="0"/>
                <a:cs typeface="Calibri" pitchFamily="34" charset="0"/>
              </a:rPr>
              <a:t>VAT is included</a:t>
            </a:r>
          </a:p>
        </p:txBody>
      </p:sp>
      <p:sp>
        <p:nvSpPr>
          <p:cNvPr id="18" name="TextBox 17">
            <a:extLst>
              <a:ext uri="{FF2B5EF4-FFF2-40B4-BE49-F238E27FC236}">
                <a16:creationId xmlns:a16="http://schemas.microsoft.com/office/drawing/2014/main" id="{FBED2DC0-8827-3FA2-9CC2-7B128B1F5AA2}"/>
              </a:ext>
            </a:extLst>
          </p:cNvPr>
          <p:cNvSpPr txBox="1"/>
          <p:nvPr/>
        </p:nvSpPr>
        <p:spPr>
          <a:xfrm>
            <a:off x="3351944" y="-11002"/>
            <a:ext cx="3287170" cy="400110"/>
          </a:xfrm>
          <a:prstGeom prst="rect">
            <a:avLst/>
          </a:prstGeom>
          <a:noFill/>
        </p:spPr>
        <p:txBody>
          <a:bodyPr wrap="square" rtlCol="0">
            <a:spAutoFit/>
          </a:bodyPr>
          <a:lstStyle/>
          <a:p>
            <a:r>
              <a:rPr lang="en-US" sz="2000" dirty="0">
                <a:latin typeface="Dubai Light" panose="020B0303030403030204" pitchFamily="34" charset="-78"/>
                <a:cs typeface="Dubai Light" panose="020B0303030403030204" pitchFamily="34" charset="-78"/>
              </a:rPr>
              <a:t>Commercial </a:t>
            </a:r>
            <a:r>
              <a:rPr lang="en-US" sz="1200" dirty="0">
                <a:latin typeface="Dubai Light" panose="020B0303030403030204" pitchFamily="34" charset="-78"/>
                <a:cs typeface="Dubai Light" panose="020B0303030403030204" pitchFamily="34" charset="-78"/>
              </a:rPr>
              <a:t>NOTEBOOKS,PC’s &amp; AIO</a:t>
            </a:r>
            <a:endParaRPr lang="en-GB" sz="1200" dirty="0">
              <a:latin typeface="Dubai Light" panose="020B0303030403030204" pitchFamily="34" charset="-78"/>
              <a:cs typeface="Dubai Light" panose="020B0303030403030204" pitchFamily="34" charset="-78"/>
            </a:endParaRPr>
          </a:p>
        </p:txBody>
      </p:sp>
      <p:graphicFrame>
        <p:nvGraphicFramePr>
          <p:cNvPr id="25" name="Table 24">
            <a:extLst>
              <a:ext uri="{FF2B5EF4-FFF2-40B4-BE49-F238E27FC236}">
                <a16:creationId xmlns:a16="http://schemas.microsoft.com/office/drawing/2014/main" id="{096DAF6E-4DBE-9C84-DEDB-0CA3B081A2E8}"/>
              </a:ext>
            </a:extLst>
          </p:cNvPr>
          <p:cNvGraphicFramePr>
            <a:graphicFrameLocks noGrp="1"/>
          </p:cNvGraphicFramePr>
          <p:nvPr>
            <p:extLst>
              <p:ext uri="{D42A27DB-BD31-4B8C-83A1-F6EECF244321}">
                <p14:modId xmlns:p14="http://schemas.microsoft.com/office/powerpoint/2010/main" val="988246681"/>
              </p:ext>
            </p:extLst>
          </p:nvPr>
        </p:nvGraphicFramePr>
        <p:xfrm>
          <a:off x="0" y="378805"/>
          <a:ext cx="9918708" cy="5939726"/>
        </p:xfrm>
        <a:graphic>
          <a:graphicData uri="http://schemas.openxmlformats.org/drawingml/2006/table">
            <a:tbl>
              <a:tblPr firstRow="1" bandRow="1">
                <a:tableStyleId>{5940675A-B579-460E-94D1-54222C63F5DA}</a:tableStyleId>
              </a:tblPr>
              <a:tblGrid>
                <a:gridCol w="2479677">
                  <a:extLst>
                    <a:ext uri="{9D8B030D-6E8A-4147-A177-3AD203B41FA5}">
                      <a16:colId xmlns:a16="http://schemas.microsoft.com/office/drawing/2014/main" val="1524144819"/>
                    </a:ext>
                  </a:extLst>
                </a:gridCol>
                <a:gridCol w="2479677">
                  <a:extLst>
                    <a:ext uri="{9D8B030D-6E8A-4147-A177-3AD203B41FA5}">
                      <a16:colId xmlns:a16="http://schemas.microsoft.com/office/drawing/2014/main" val="1441523061"/>
                    </a:ext>
                  </a:extLst>
                </a:gridCol>
                <a:gridCol w="4959354">
                  <a:extLst>
                    <a:ext uri="{9D8B030D-6E8A-4147-A177-3AD203B41FA5}">
                      <a16:colId xmlns:a16="http://schemas.microsoft.com/office/drawing/2014/main" val="1409451320"/>
                    </a:ext>
                  </a:extLst>
                </a:gridCol>
              </a:tblGrid>
              <a:tr h="2969863">
                <a:tc>
                  <a:txBody>
                    <a:bodyPr/>
                    <a:lstStyle/>
                    <a:p>
                      <a:endParaRPr lang="en-CY" dirty="0"/>
                    </a:p>
                  </a:txBody>
                  <a:tcPr/>
                </a:tc>
                <a:tc>
                  <a:txBody>
                    <a:bodyPr/>
                    <a:lstStyle/>
                    <a:p>
                      <a:endParaRPr lang="en-CY" dirty="0"/>
                    </a:p>
                  </a:txBody>
                  <a:tcPr/>
                </a:tc>
                <a:tc>
                  <a:txBody>
                    <a:bodyPr/>
                    <a:lstStyle/>
                    <a:p>
                      <a:endParaRPr lang="en-CY" dirty="0"/>
                    </a:p>
                  </a:txBody>
                  <a:tcPr/>
                </a:tc>
                <a:extLst>
                  <a:ext uri="{0D108BD9-81ED-4DB2-BD59-A6C34878D82A}">
                    <a16:rowId xmlns:a16="http://schemas.microsoft.com/office/drawing/2014/main" val="3892799770"/>
                  </a:ext>
                </a:extLst>
              </a:tr>
              <a:tr h="2969863">
                <a:tc>
                  <a:txBody>
                    <a:bodyPr/>
                    <a:lstStyle/>
                    <a:p>
                      <a:endParaRPr lang="en-CY"/>
                    </a:p>
                  </a:txBody>
                  <a:tcPr/>
                </a:tc>
                <a:tc>
                  <a:txBody>
                    <a:bodyPr/>
                    <a:lstStyle/>
                    <a:p>
                      <a:endParaRPr lang="en-CY"/>
                    </a:p>
                  </a:txBody>
                  <a:tcPr/>
                </a:tc>
                <a:tc>
                  <a:txBody>
                    <a:bodyPr/>
                    <a:lstStyle/>
                    <a:p>
                      <a:endParaRPr lang="en-CY" dirty="0"/>
                    </a:p>
                  </a:txBody>
                  <a:tcPr/>
                </a:tc>
                <a:extLst>
                  <a:ext uri="{0D108BD9-81ED-4DB2-BD59-A6C34878D82A}">
                    <a16:rowId xmlns:a16="http://schemas.microsoft.com/office/drawing/2014/main" val="716161512"/>
                  </a:ext>
                </a:extLst>
              </a:tr>
            </a:tbl>
          </a:graphicData>
        </a:graphic>
      </p:graphicFrame>
      <p:sp>
        <p:nvSpPr>
          <p:cNvPr id="26" name="TextBox 25">
            <a:extLst>
              <a:ext uri="{FF2B5EF4-FFF2-40B4-BE49-F238E27FC236}">
                <a16:creationId xmlns:a16="http://schemas.microsoft.com/office/drawing/2014/main" id="{CE0BEEB8-627D-46AB-AD02-BBC91E69CB81}"/>
              </a:ext>
            </a:extLst>
          </p:cNvPr>
          <p:cNvSpPr txBox="1"/>
          <p:nvPr/>
        </p:nvSpPr>
        <p:spPr>
          <a:xfrm>
            <a:off x="0" y="1826842"/>
            <a:ext cx="2477710" cy="1569660"/>
          </a:xfrm>
          <a:prstGeom prst="rect">
            <a:avLst/>
          </a:prstGeom>
          <a:noFill/>
        </p:spPr>
        <p:txBody>
          <a:bodyPr wrap="square" rtlCol="0">
            <a:spAutoFit/>
          </a:bodyPr>
          <a:lstStyle/>
          <a:p>
            <a:r>
              <a:rPr lang="en-GB" sz="800" b="1" dirty="0">
                <a:solidFill>
                  <a:srgbClr val="0070C0"/>
                </a:solidFill>
              </a:rPr>
              <a:t>90NX0811-M02H40</a:t>
            </a:r>
            <a:r>
              <a:rPr lang="en-GB" sz="800" dirty="0"/>
              <a:t> </a:t>
            </a:r>
            <a:r>
              <a:rPr lang="en-GB" sz="800" b="1" dirty="0"/>
              <a:t>ASUS NOTEBOOK EXPERTBOOK B1, B1403CVA-S60408</a:t>
            </a:r>
            <a:r>
              <a:rPr lang="en-GB" sz="800" dirty="0"/>
              <a:t>, INTEL CORE 5 120U, 1.4-5GHz/12MB, 10C, 16GB, 512GB SSD M.2 2280 NVMe PCIe4, INTEL GRAPHICS, 14'' IPS LED FHD 1920x1080 300NITS AG, WIFI6E, BT, LAN, USB-A, USB-C, HDMI, DOS, 3YW, GREY </a:t>
            </a:r>
            <a:r>
              <a:rPr lang="en-GB" sz="800" b="1" dirty="0">
                <a:solidFill>
                  <a:srgbClr val="FF0000"/>
                </a:solidFill>
              </a:rPr>
              <a:t>€ 643</a:t>
            </a:r>
          </a:p>
          <a:p>
            <a:r>
              <a:rPr lang="en-GB" sz="800" b="1" dirty="0">
                <a:solidFill>
                  <a:srgbClr val="FF0000"/>
                </a:solidFill>
              </a:rPr>
              <a:t> </a:t>
            </a:r>
            <a:r>
              <a:rPr lang="en-GB" sz="800" b="1" dirty="0">
                <a:solidFill>
                  <a:srgbClr val="0070C0"/>
                </a:solidFill>
              </a:rPr>
              <a:t>90NX0811-M02H50</a:t>
            </a:r>
            <a:r>
              <a:rPr lang="en-GB" sz="800" dirty="0"/>
              <a:t> </a:t>
            </a:r>
            <a:r>
              <a:rPr lang="en-GB" sz="800" b="1" dirty="0"/>
              <a:t>ASUS NOTEBOOK EXPERTBOOK B1, B1403CVA-S60409</a:t>
            </a:r>
            <a:r>
              <a:rPr lang="en-GB" sz="800" dirty="0"/>
              <a:t>, INTEL CORE 7 150U, 1.8-5.4GHz/12MB, 10C, 16GB, 512GB SSD M.2 2280 NVMe PCIe4, INTEL GRAPHICS, 14'' IPS LED FHD 1920x1080 300NITS AG, WIFI6E, BT, LAN, USB-A, USB-C, HDMI, DOS, 3YW, GREY </a:t>
            </a:r>
            <a:r>
              <a:rPr lang="en-GB" sz="800" b="1" dirty="0">
                <a:solidFill>
                  <a:srgbClr val="FF0000"/>
                </a:solidFill>
              </a:rPr>
              <a:t>€ 853</a:t>
            </a:r>
          </a:p>
        </p:txBody>
      </p:sp>
      <p:sp>
        <p:nvSpPr>
          <p:cNvPr id="27" name="TextBox 26">
            <a:extLst>
              <a:ext uri="{FF2B5EF4-FFF2-40B4-BE49-F238E27FC236}">
                <a16:creationId xmlns:a16="http://schemas.microsoft.com/office/drawing/2014/main" id="{40389A63-977E-14B3-50F2-DC9D37B7FB6A}"/>
              </a:ext>
            </a:extLst>
          </p:cNvPr>
          <p:cNvSpPr txBox="1"/>
          <p:nvPr/>
        </p:nvSpPr>
        <p:spPr>
          <a:xfrm>
            <a:off x="4942893" y="2549179"/>
            <a:ext cx="5032814" cy="461665"/>
          </a:xfrm>
          <a:prstGeom prst="rect">
            <a:avLst/>
          </a:prstGeom>
          <a:noFill/>
        </p:spPr>
        <p:txBody>
          <a:bodyPr wrap="square" rtlCol="0">
            <a:spAutoFit/>
          </a:bodyPr>
          <a:lstStyle/>
          <a:p>
            <a:r>
              <a:rPr lang="en-GB" sz="800" b="1" dirty="0">
                <a:solidFill>
                  <a:srgbClr val="0070C0"/>
                </a:solidFill>
              </a:rPr>
              <a:t>90NX0801-M01HD0</a:t>
            </a:r>
            <a:r>
              <a:rPr lang="en-GB" sz="800" dirty="0"/>
              <a:t> </a:t>
            </a:r>
            <a:r>
              <a:rPr lang="en-GB" sz="800" b="1" dirty="0"/>
              <a:t>ASUS NOTEBOOK EXPERTBOOK B1, B1503CVA-NJ0144X</a:t>
            </a:r>
            <a:r>
              <a:rPr lang="en-GB" sz="800" dirty="0"/>
              <a:t>, INTEL CORE 5 120U, 1.4-5GHz/12MB, 10C, 16GB, 512GB SSD M.2 2280 NVMe PCIe4, INTEL UHD, 15.6'' TN LED FHD 1920x1080 250NITS AG, WIFI6E,BT, LAN, USB-A, USB-C, HDMI, WIN 11 PRO,3YW, GREY </a:t>
            </a:r>
            <a:r>
              <a:rPr lang="en-GB" sz="800" b="1" dirty="0">
                <a:solidFill>
                  <a:srgbClr val="FF0000"/>
                </a:solidFill>
              </a:rPr>
              <a:t>€ 805</a:t>
            </a:r>
          </a:p>
        </p:txBody>
      </p:sp>
      <p:pic>
        <p:nvPicPr>
          <p:cNvPr id="28" name="Picture 27">
            <a:extLst>
              <a:ext uri="{FF2B5EF4-FFF2-40B4-BE49-F238E27FC236}">
                <a16:creationId xmlns:a16="http://schemas.microsoft.com/office/drawing/2014/main" id="{2AF910CF-EF2B-9117-24F5-A375DD2E677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496" y="604803"/>
            <a:ext cx="2070201" cy="1252674"/>
          </a:xfrm>
          <a:prstGeom prst="rect">
            <a:avLst/>
          </a:prstGeom>
        </p:spPr>
      </p:pic>
      <p:pic>
        <p:nvPicPr>
          <p:cNvPr id="34" name="Εικόνα 46" descr="Εικόνα που περιέχει ηλεκτρονικές συσκευές, υπολογιστής, notebook/σημειωματάριο, φορητός υπολογιστής&#10;&#10;Το περιεχόμενο που δημιουργείται από AI ενδέχεται να είναι εσφαλμένο.">
            <a:extLst>
              <a:ext uri="{FF2B5EF4-FFF2-40B4-BE49-F238E27FC236}">
                <a16:creationId xmlns:a16="http://schemas.microsoft.com/office/drawing/2014/main" id="{833F7DBF-92D6-82F4-2F19-1921BD81F88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55157" y="631346"/>
            <a:ext cx="2075951" cy="1252673"/>
          </a:xfrm>
          <a:prstGeom prst="rect">
            <a:avLst/>
          </a:prstGeom>
        </p:spPr>
      </p:pic>
      <p:sp>
        <p:nvSpPr>
          <p:cNvPr id="37" name="TextBox 36">
            <a:extLst>
              <a:ext uri="{FF2B5EF4-FFF2-40B4-BE49-F238E27FC236}">
                <a16:creationId xmlns:a16="http://schemas.microsoft.com/office/drawing/2014/main" id="{FE4AC6F0-8C89-6E7B-8F0F-CB563B3F0D02}"/>
              </a:ext>
            </a:extLst>
          </p:cNvPr>
          <p:cNvSpPr txBox="1"/>
          <p:nvPr/>
        </p:nvSpPr>
        <p:spPr>
          <a:xfrm>
            <a:off x="4939999" y="2921851"/>
            <a:ext cx="5030684" cy="584775"/>
          </a:xfrm>
          <a:prstGeom prst="rect">
            <a:avLst/>
          </a:prstGeom>
          <a:noFill/>
        </p:spPr>
        <p:txBody>
          <a:bodyPr wrap="square" rtlCol="0">
            <a:spAutoFit/>
          </a:bodyPr>
          <a:lstStyle/>
          <a:p>
            <a:r>
              <a:rPr lang="en-GB" sz="800" b="1" dirty="0">
                <a:solidFill>
                  <a:srgbClr val="0070C0"/>
                </a:solidFill>
              </a:rPr>
              <a:t>90NX0801-M022T0</a:t>
            </a:r>
            <a:r>
              <a:rPr lang="en-GB" sz="800" dirty="0"/>
              <a:t> </a:t>
            </a:r>
            <a:r>
              <a:rPr lang="en-GB" sz="800" b="1" dirty="0"/>
              <a:t>ASUS NOTEBOOK EXPERTBOOK B1, B1503CVA-NJ0145, </a:t>
            </a:r>
            <a:r>
              <a:rPr lang="en-GB" sz="800" dirty="0"/>
              <a:t>INTEL CORE 7 150U, 1.8-5.4GHz/12MB, 10C, 16GB, 512GB M.2 2280 </a:t>
            </a:r>
            <a:r>
              <a:rPr lang="en-GB" sz="800" dirty="0" err="1"/>
              <a:t>NVMe</a:t>
            </a:r>
            <a:r>
              <a:rPr lang="en-GB" sz="800" dirty="0"/>
              <a:t> PCIe4, INTEL UHD, 15.6'' TN LED FHD 1920x1080 250NITS AG, WIFI6E, BT, LAN, USB-A, USB-C, HDMI, DOS, 3YW, GENTLE GREY </a:t>
            </a:r>
            <a:r>
              <a:rPr lang="en-GB" sz="800" b="1" dirty="0">
                <a:solidFill>
                  <a:srgbClr val="FF0000"/>
                </a:solidFill>
              </a:rPr>
              <a:t>€  </a:t>
            </a:r>
            <a:r>
              <a:rPr lang="en-US" sz="800" b="1" dirty="0">
                <a:solidFill>
                  <a:srgbClr val="FF0000"/>
                </a:solidFill>
              </a:rPr>
              <a:t>827</a:t>
            </a:r>
            <a:endParaRPr lang="en-GB" sz="800" b="1" dirty="0">
              <a:solidFill>
                <a:srgbClr val="FF0000"/>
              </a:solidFill>
            </a:endParaRPr>
          </a:p>
          <a:p>
            <a:endParaRPr lang="en-CY" sz="800" dirty="0"/>
          </a:p>
        </p:txBody>
      </p:sp>
      <p:sp>
        <p:nvSpPr>
          <p:cNvPr id="44" name="TextBox 43">
            <a:extLst>
              <a:ext uri="{FF2B5EF4-FFF2-40B4-BE49-F238E27FC236}">
                <a16:creationId xmlns:a16="http://schemas.microsoft.com/office/drawing/2014/main" id="{43BEB7EB-840C-4D1A-8720-8C0845B59E54}"/>
              </a:ext>
            </a:extLst>
          </p:cNvPr>
          <p:cNvSpPr txBox="1"/>
          <p:nvPr/>
        </p:nvSpPr>
        <p:spPr>
          <a:xfrm>
            <a:off x="2489015" y="2524989"/>
            <a:ext cx="2515667" cy="830997"/>
          </a:xfrm>
          <a:prstGeom prst="rect">
            <a:avLst/>
          </a:prstGeom>
          <a:noFill/>
        </p:spPr>
        <p:txBody>
          <a:bodyPr wrap="square" rtlCol="0">
            <a:spAutoFit/>
          </a:bodyPr>
          <a:lstStyle/>
          <a:p>
            <a:r>
              <a:rPr lang="en-US" sz="800" b="1" dirty="0">
                <a:solidFill>
                  <a:schemeClr val="accent5">
                    <a:lumMod val="75000"/>
                  </a:schemeClr>
                </a:solidFill>
              </a:rPr>
              <a:t>90NX0821-M00D70</a:t>
            </a:r>
            <a:r>
              <a:rPr lang="en-US" sz="800" dirty="0">
                <a:solidFill>
                  <a:srgbClr val="0070C0"/>
                </a:solidFill>
              </a:rPr>
              <a:t> </a:t>
            </a:r>
            <a:r>
              <a:rPr lang="en-US" sz="800" b="1" dirty="0"/>
              <a:t> ASUS NOTEBOOK EXPERTBOOK BM1, BM1503CDA-NJ0053</a:t>
            </a:r>
            <a:r>
              <a:rPr lang="en-US" sz="800" dirty="0"/>
              <a:t>,AMD RYZEN 7 7735U, 2.7-4.75GHz/16MB, 8C, 16GB, 512GB M.2 2280 </a:t>
            </a:r>
            <a:r>
              <a:rPr lang="en-US" sz="800" dirty="0" err="1"/>
              <a:t>NVMe</a:t>
            </a:r>
            <a:r>
              <a:rPr lang="en-US" sz="800" dirty="0"/>
              <a:t> PCIe4, AMD RADEON, 15.6'' TN LED FHD 1920x1080 250NITS AG, WIFI6,BT, LAN, USB-A, USB-C, HDMI, DOS, 3YW, GENTLE GREY </a:t>
            </a:r>
            <a:r>
              <a:rPr lang="en-GB" sz="800" b="1" dirty="0">
                <a:solidFill>
                  <a:srgbClr val="FF0000"/>
                </a:solidFill>
              </a:rPr>
              <a:t>€ 696</a:t>
            </a:r>
            <a:endParaRPr lang="en-CY" sz="800" dirty="0"/>
          </a:p>
        </p:txBody>
      </p:sp>
      <p:pic>
        <p:nvPicPr>
          <p:cNvPr id="45" name="Picture 44">
            <a:extLst>
              <a:ext uri="{FF2B5EF4-FFF2-40B4-BE49-F238E27FC236}">
                <a16:creationId xmlns:a16="http://schemas.microsoft.com/office/drawing/2014/main" id="{F8F76F90-7035-835B-A859-3D475971131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7464" y="3594597"/>
            <a:ext cx="1936751" cy="1610412"/>
          </a:xfrm>
          <a:prstGeom prst="rect">
            <a:avLst/>
          </a:prstGeom>
        </p:spPr>
      </p:pic>
      <p:sp>
        <p:nvSpPr>
          <p:cNvPr id="46" name="TextBox 45">
            <a:extLst>
              <a:ext uri="{FF2B5EF4-FFF2-40B4-BE49-F238E27FC236}">
                <a16:creationId xmlns:a16="http://schemas.microsoft.com/office/drawing/2014/main" id="{23EAD099-8228-DAF0-118D-9CEADEBABA1D}"/>
              </a:ext>
            </a:extLst>
          </p:cNvPr>
          <p:cNvSpPr txBox="1"/>
          <p:nvPr/>
        </p:nvSpPr>
        <p:spPr>
          <a:xfrm>
            <a:off x="4959354" y="3349346"/>
            <a:ext cx="4946646" cy="215444"/>
          </a:xfrm>
          <a:prstGeom prst="rect">
            <a:avLst/>
          </a:prstGeom>
          <a:solidFill>
            <a:srgbClr val="4D4D4D"/>
          </a:solidFill>
          <a:ln>
            <a:noFill/>
          </a:ln>
        </p:spPr>
        <p:txBody>
          <a:bodyPr wrap="square" rtlCol="0">
            <a:spAutoFit/>
          </a:bodyPr>
          <a:lstStyle/>
          <a:p>
            <a:pPr algn="ctr"/>
            <a:r>
              <a:rPr lang="en-GB" sz="800" b="1" dirty="0">
                <a:solidFill>
                  <a:schemeClr val="bg1"/>
                </a:solidFill>
              </a:rPr>
              <a:t>ALL IN ONE A5402WVA -A5702WVA</a:t>
            </a:r>
            <a:endParaRPr lang="en-US" sz="800" b="1" dirty="0">
              <a:solidFill>
                <a:schemeClr val="bg1"/>
              </a:solidFill>
            </a:endParaRPr>
          </a:p>
        </p:txBody>
      </p:sp>
      <p:sp>
        <p:nvSpPr>
          <p:cNvPr id="50" name="TextBox 49">
            <a:extLst>
              <a:ext uri="{FF2B5EF4-FFF2-40B4-BE49-F238E27FC236}">
                <a16:creationId xmlns:a16="http://schemas.microsoft.com/office/drawing/2014/main" id="{6BF04C16-6615-7BD7-A947-F116566C5A97}"/>
              </a:ext>
            </a:extLst>
          </p:cNvPr>
          <p:cNvSpPr txBox="1"/>
          <p:nvPr/>
        </p:nvSpPr>
        <p:spPr>
          <a:xfrm>
            <a:off x="4937870" y="5164599"/>
            <a:ext cx="5032813" cy="1200329"/>
          </a:xfrm>
          <a:prstGeom prst="rect">
            <a:avLst/>
          </a:prstGeom>
          <a:noFill/>
        </p:spPr>
        <p:txBody>
          <a:bodyPr wrap="square" rtlCol="0">
            <a:spAutoFit/>
          </a:bodyPr>
          <a:lstStyle/>
          <a:p>
            <a:r>
              <a:rPr lang="en-GB" sz="800" b="1" dirty="0">
                <a:solidFill>
                  <a:srgbClr val="0070C0"/>
                </a:solidFill>
              </a:rPr>
              <a:t>90PT03J3-M04B60</a:t>
            </a:r>
            <a:r>
              <a:rPr lang="en-GB" sz="800" dirty="0">
                <a:solidFill>
                  <a:srgbClr val="0070C0"/>
                </a:solidFill>
              </a:rPr>
              <a:t> </a:t>
            </a:r>
            <a:r>
              <a:rPr lang="en-GB" sz="800" b="1" dirty="0"/>
              <a:t>ASUS PC ALL IN ONE A5402WVA, A5402WVARK-BPC0320</a:t>
            </a:r>
            <a:r>
              <a:rPr lang="en-GB" sz="800" dirty="0"/>
              <a:t>, 23.8'', FHD 1920x1080 LCD 250NITS 100Hz AG, INTEL CORE 5 120U, 1.4-5GHz/12MB, 10C, 16GB,512GB SSD M.2 NVMe PCIe4,INTEL IRIS X GRAPH,WIFI7,BT,LAN,USB-A,USB-C,USB4,HDMI,DOS,3YW,</a:t>
            </a:r>
            <a:r>
              <a:rPr lang="en-US" sz="800" dirty="0"/>
              <a:t>BLACK</a:t>
            </a:r>
            <a:r>
              <a:rPr lang="en-GB" sz="800" dirty="0"/>
              <a:t> </a:t>
            </a:r>
            <a:r>
              <a:rPr lang="en-GB" sz="800" b="1" dirty="0">
                <a:solidFill>
                  <a:srgbClr val="FF0000"/>
                </a:solidFill>
              </a:rPr>
              <a:t>€  </a:t>
            </a:r>
            <a:r>
              <a:rPr lang="en-US" sz="800" b="1" dirty="0">
                <a:solidFill>
                  <a:srgbClr val="FF0000"/>
                </a:solidFill>
              </a:rPr>
              <a:t>778</a:t>
            </a:r>
          </a:p>
          <a:p>
            <a:r>
              <a:rPr lang="en-GB" sz="800" b="1" dirty="0">
                <a:solidFill>
                  <a:srgbClr val="0070C0"/>
                </a:solidFill>
              </a:rPr>
              <a:t>90PT03N1-M022D0</a:t>
            </a:r>
            <a:r>
              <a:rPr lang="en-GB" sz="800" dirty="0">
                <a:solidFill>
                  <a:srgbClr val="0070C0"/>
                </a:solidFill>
              </a:rPr>
              <a:t> </a:t>
            </a:r>
            <a:r>
              <a:rPr lang="en-GB" sz="800" b="1" dirty="0"/>
              <a:t>ASUS PC ALL IN ONE A5702WVA, A5702WVARK-BPE0550</a:t>
            </a:r>
            <a:r>
              <a:rPr lang="en-GB" sz="800" dirty="0"/>
              <a:t>, 27'', FHD 1920x1080 LCD 250NITS 75Hz AG, INTEL CORE 7 150U 1.8-5.4GHz/12MB, 10C, 16GB, 512GB SSDM.2 </a:t>
            </a:r>
            <a:r>
              <a:rPr lang="en-GB" sz="800" dirty="0" err="1"/>
              <a:t>NVMe</a:t>
            </a:r>
            <a:r>
              <a:rPr lang="en-GB" sz="800" dirty="0"/>
              <a:t> PCIe4,INTEL IRIS X GRAPH,WIFI6E,BT, LAN, USB-A, USB-C, HDMI, DOS, 3YW, BLACK </a:t>
            </a:r>
            <a:r>
              <a:rPr lang="en-GB" sz="800" b="1" dirty="0">
                <a:solidFill>
                  <a:srgbClr val="FF0000"/>
                </a:solidFill>
              </a:rPr>
              <a:t>€  948</a:t>
            </a:r>
            <a:endParaRPr lang="en-GB" sz="800" b="1" dirty="0">
              <a:solidFill>
                <a:srgbClr val="0070C0"/>
              </a:solidFill>
            </a:endParaRPr>
          </a:p>
          <a:p>
            <a:r>
              <a:rPr lang="en-GB" sz="800" b="1" dirty="0">
                <a:solidFill>
                  <a:srgbClr val="0070C0"/>
                </a:solidFill>
              </a:rPr>
              <a:t>90PT03J3-M04B50</a:t>
            </a:r>
            <a:r>
              <a:rPr lang="en-GB" sz="800" dirty="0">
                <a:solidFill>
                  <a:srgbClr val="0070C0"/>
                </a:solidFill>
              </a:rPr>
              <a:t> </a:t>
            </a:r>
            <a:r>
              <a:rPr lang="en-GB" sz="800" b="1" dirty="0"/>
              <a:t>ASUS PC ALL IN ONE A5402WVA, A5402WVARK-BPC0310</a:t>
            </a:r>
            <a:r>
              <a:rPr lang="en-GB" sz="800" dirty="0"/>
              <a:t>, 23.8'', FHD 1920x1080 LCD 250NITS 100Hz AG, INTEL CORE 7 150U 1.8-5.4GHz/12MB, 10C, 16GB, 512GB M.2 </a:t>
            </a:r>
            <a:r>
              <a:rPr lang="en-GB" sz="800" dirty="0" err="1"/>
              <a:t>NVMe</a:t>
            </a:r>
            <a:r>
              <a:rPr lang="en-GB" sz="800" dirty="0"/>
              <a:t> PCIe4, INTEL GRAPHICS, WIFI7,BT, LAN,USB-A,USB-C,USB4,HDMI,DOS,3YW, BLACK </a:t>
            </a:r>
            <a:r>
              <a:rPr lang="en-GB" sz="800" b="1" dirty="0">
                <a:solidFill>
                  <a:srgbClr val="FF0000"/>
                </a:solidFill>
              </a:rPr>
              <a:t>€  </a:t>
            </a:r>
            <a:r>
              <a:rPr lang="en-US" sz="800" b="1" dirty="0">
                <a:solidFill>
                  <a:srgbClr val="FF0000"/>
                </a:solidFill>
              </a:rPr>
              <a:t>954</a:t>
            </a:r>
            <a:endParaRPr lang="en-GB" sz="800" b="1" dirty="0">
              <a:solidFill>
                <a:srgbClr val="FF0000"/>
              </a:solidFill>
            </a:endParaRPr>
          </a:p>
        </p:txBody>
      </p:sp>
      <p:pic>
        <p:nvPicPr>
          <p:cNvPr id="51" name="Picture 8">
            <a:extLst>
              <a:ext uri="{FF2B5EF4-FFF2-40B4-BE49-F238E27FC236}">
                <a16:creationId xmlns:a16="http://schemas.microsoft.com/office/drawing/2014/main" id="{A0EDE95E-3448-1BDC-11B2-60E86EC865D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98793" y="3654446"/>
            <a:ext cx="2044495" cy="1684532"/>
          </a:xfrm>
          <a:prstGeom prst="rect">
            <a:avLst/>
          </a:prstGeom>
        </p:spPr>
      </p:pic>
      <p:sp>
        <p:nvSpPr>
          <p:cNvPr id="52" name="TextBox 51">
            <a:extLst>
              <a:ext uri="{FF2B5EF4-FFF2-40B4-BE49-F238E27FC236}">
                <a16:creationId xmlns:a16="http://schemas.microsoft.com/office/drawing/2014/main" id="{CD4E3B09-48AE-8EFF-16EE-F1D51A5DECEB}"/>
              </a:ext>
            </a:extLst>
          </p:cNvPr>
          <p:cNvSpPr txBox="1"/>
          <p:nvPr/>
        </p:nvSpPr>
        <p:spPr>
          <a:xfrm>
            <a:off x="2481644" y="3354308"/>
            <a:ext cx="2470339" cy="215444"/>
          </a:xfrm>
          <a:prstGeom prst="rect">
            <a:avLst/>
          </a:prstGeom>
          <a:solidFill>
            <a:srgbClr val="4D4D4D"/>
          </a:solidFill>
          <a:ln>
            <a:noFill/>
          </a:ln>
        </p:spPr>
        <p:txBody>
          <a:bodyPr wrap="square" rtlCol="0">
            <a:spAutoFit/>
          </a:bodyPr>
          <a:lstStyle/>
          <a:p>
            <a:pPr algn="ctr"/>
            <a:r>
              <a:rPr lang="en-GB" sz="800" b="1" dirty="0">
                <a:solidFill>
                  <a:schemeClr val="bg1"/>
                </a:solidFill>
              </a:rPr>
              <a:t>EXPERTCENTER D7 MT, MINI TOWER</a:t>
            </a:r>
            <a:endParaRPr lang="en-US" sz="800" b="1" dirty="0">
              <a:solidFill>
                <a:schemeClr val="bg1"/>
              </a:solidFill>
            </a:endParaRPr>
          </a:p>
        </p:txBody>
      </p:sp>
      <p:pic>
        <p:nvPicPr>
          <p:cNvPr id="53" name="Εικόνα 46" descr="Εικόνα που περιέχει ηλεκτρονικές συσκευές, ηλεκτρονική συσκευή, υπολογιστής, συσκευή εξόδου&#10;&#10;Το περιεχόμενο που δημιουργείται από AI ενδέχεται να είναι εσφαλμένο.">
            <a:extLst>
              <a:ext uri="{FF2B5EF4-FFF2-40B4-BE49-F238E27FC236}">
                <a16:creationId xmlns:a16="http://schemas.microsoft.com/office/drawing/2014/main" id="{FF759F16-6676-D615-6990-3C0FBFE2BEB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56664" y="3716684"/>
            <a:ext cx="2044496" cy="1560056"/>
          </a:xfrm>
          <a:prstGeom prst="rect">
            <a:avLst/>
          </a:prstGeom>
        </p:spPr>
      </p:pic>
      <p:pic>
        <p:nvPicPr>
          <p:cNvPr id="54" name="Picture 53" descr="A computer with a screen on&#10;&#10;AI-generated content may be incorrect.">
            <a:extLst>
              <a:ext uri="{FF2B5EF4-FFF2-40B4-BE49-F238E27FC236}">
                <a16:creationId xmlns:a16="http://schemas.microsoft.com/office/drawing/2014/main" id="{94578968-A280-86C5-C82B-1A11A4EAD74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15056" y="698372"/>
            <a:ext cx="2658280" cy="1769477"/>
          </a:xfrm>
          <a:prstGeom prst="rect">
            <a:avLst/>
          </a:prstGeom>
        </p:spPr>
      </p:pic>
      <p:sp>
        <p:nvSpPr>
          <p:cNvPr id="55" name="TextBox 54">
            <a:extLst>
              <a:ext uri="{FF2B5EF4-FFF2-40B4-BE49-F238E27FC236}">
                <a16:creationId xmlns:a16="http://schemas.microsoft.com/office/drawing/2014/main" id="{95533AC0-1FE1-0524-0D1C-2C2EACB6B1C6}"/>
              </a:ext>
            </a:extLst>
          </p:cNvPr>
          <p:cNvSpPr txBox="1"/>
          <p:nvPr/>
        </p:nvSpPr>
        <p:spPr>
          <a:xfrm>
            <a:off x="2467954" y="5509049"/>
            <a:ext cx="2477470" cy="707886"/>
          </a:xfrm>
          <a:prstGeom prst="rect">
            <a:avLst/>
          </a:prstGeom>
          <a:noFill/>
        </p:spPr>
        <p:txBody>
          <a:bodyPr wrap="square" rtlCol="0">
            <a:spAutoFit/>
          </a:bodyPr>
          <a:lstStyle/>
          <a:p>
            <a:r>
              <a:rPr lang="en-GB" sz="800" b="1" dirty="0">
                <a:solidFill>
                  <a:srgbClr val="0070C0"/>
                </a:solidFill>
              </a:rPr>
              <a:t>90PF05J1-M00JB0</a:t>
            </a:r>
            <a:r>
              <a:rPr lang="en-GB" sz="800" dirty="0"/>
              <a:t> </a:t>
            </a:r>
            <a:r>
              <a:rPr lang="en-GB" sz="800" b="1" dirty="0"/>
              <a:t>ASUS PC EXPERTCENTER D7 MT, D701MER-7147000480</a:t>
            </a:r>
            <a:r>
              <a:rPr lang="en-GB" sz="800" dirty="0"/>
              <a:t>, INTEL i7-14700 2.1-5.3GHz/33MB, 20C, 16GB, 512GB SSD M.2 2280 NVMe PCIe4, INTEL UHD GRAPHICS 770, DVDRW, LAN, USB-A, USB-C, HDMI, DP, VGA, DOS, 5YW, BLACK </a:t>
            </a:r>
            <a:r>
              <a:rPr lang="en-GB" sz="800" b="1" dirty="0">
                <a:solidFill>
                  <a:srgbClr val="FF0000"/>
                </a:solidFill>
              </a:rPr>
              <a:t>€ </a:t>
            </a:r>
            <a:r>
              <a:rPr lang="en-US" sz="800" b="1" dirty="0">
                <a:solidFill>
                  <a:srgbClr val="FF0000"/>
                </a:solidFill>
              </a:rPr>
              <a:t>920</a:t>
            </a:r>
            <a:endParaRPr lang="en-GB" sz="800" b="1" dirty="0">
              <a:solidFill>
                <a:srgbClr val="FF0000"/>
              </a:solidFill>
            </a:endParaRPr>
          </a:p>
        </p:txBody>
      </p:sp>
      <p:sp>
        <p:nvSpPr>
          <p:cNvPr id="56" name="TextBox 55">
            <a:extLst>
              <a:ext uri="{FF2B5EF4-FFF2-40B4-BE49-F238E27FC236}">
                <a16:creationId xmlns:a16="http://schemas.microsoft.com/office/drawing/2014/main" id="{0AF295E6-DF39-FF0A-414B-3E24300ECCD6}"/>
              </a:ext>
            </a:extLst>
          </p:cNvPr>
          <p:cNvSpPr txBox="1"/>
          <p:nvPr/>
        </p:nvSpPr>
        <p:spPr>
          <a:xfrm>
            <a:off x="3771" y="5537604"/>
            <a:ext cx="2529596" cy="707886"/>
          </a:xfrm>
          <a:prstGeom prst="rect">
            <a:avLst/>
          </a:prstGeom>
          <a:noFill/>
        </p:spPr>
        <p:txBody>
          <a:bodyPr wrap="square" rtlCol="0">
            <a:spAutoFit/>
          </a:bodyPr>
          <a:lstStyle/>
          <a:p>
            <a:r>
              <a:rPr lang="en-US" sz="800" b="1" dirty="0">
                <a:solidFill>
                  <a:schemeClr val="accent5"/>
                </a:solidFill>
              </a:rPr>
              <a:t>90PF05I1-M00PW0</a:t>
            </a:r>
            <a:r>
              <a:rPr lang="en-US" sz="800" dirty="0"/>
              <a:t> </a:t>
            </a:r>
            <a:r>
              <a:rPr lang="en-US" sz="800" b="1" dirty="0"/>
              <a:t>ASUS PC EXPERTCENTER P500 MT, P500MV-13620H0580</a:t>
            </a:r>
            <a:r>
              <a:rPr lang="en-US" sz="800" dirty="0"/>
              <a:t>, INTEL i7-13620H 2.4-4.9GHz/24MB, 10C, 16GB, 512GB SSD M.2 2280 </a:t>
            </a:r>
            <a:r>
              <a:rPr lang="en-US" sz="800" dirty="0" err="1"/>
              <a:t>NVMe</a:t>
            </a:r>
            <a:r>
              <a:rPr lang="en-US" sz="800" dirty="0"/>
              <a:t> PCIe4, INTEL UHD GRAPHICS, DVDRW, LAN, USB-A, USB-C, HDMI, DP, DOS, 5YW, GREY </a:t>
            </a:r>
            <a:r>
              <a:rPr lang="en-GB" sz="800" b="1" dirty="0">
                <a:solidFill>
                  <a:srgbClr val="FF0000"/>
                </a:solidFill>
              </a:rPr>
              <a:t>€ </a:t>
            </a:r>
            <a:r>
              <a:rPr lang="en-US" sz="800" b="1" dirty="0">
                <a:solidFill>
                  <a:srgbClr val="FF0000"/>
                </a:solidFill>
              </a:rPr>
              <a:t>732</a:t>
            </a:r>
            <a:endParaRPr lang="en-CY" sz="800" dirty="0"/>
          </a:p>
        </p:txBody>
      </p:sp>
      <p:sp>
        <p:nvSpPr>
          <p:cNvPr id="57" name="TextBox 56">
            <a:extLst>
              <a:ext uri="{FF2B5EF4-FFF2-40B4-BE49-F238E27FC236}">
                <a16:creationId xmlns:a16="http://schemas.microsoft.com/office/drawing/2014/main" id="{FC656FFF-F87E-7BC3-0E1E-24D6F9AC0523}"/>
              </a:ext>
            </a:extLst>
          </p:cNvPr>
          <p:cNvSpPr txBox="1"/>
          <p:nvPr/>
        </p:nvSpPr>
        <p:spPr>
          <a:xfrm>
            <a:off x="-12707" y="379342"/>
            <a:ext cx="2504927" cy="215444"/>
          </a:xfrm>
          <a:prstGeom prst="rect">
            <a:avLst/>
          </a:prstGeom>
          <a:solidFill>
            <a:srgbClr val="4D4D4D"/>
          </a:solidFill>
          <a:ln>
            <a:noFill/>
          </a:ln>
        </p:spPr>
        <p:txBody>
          <a:bodyPr wrap="square" rtlCol="0">
            <a:spAutoFit/>
          </a:bodyPr>
          <a:lstStyle/>
          <a:p>
            <a:pPr algn="ctr"/>
            <a:r>
              <a:rPr lang="en-GB" sz="800" b="1" dirty="0">
                <a:solidFill>
                  <a:schemeClr val="bg1"/>
                </a:solidFill>
              </a:rPr>
              <a:t>EXPERTBOOK B1, B1403CVA</a:t>
            </a:r>
            <a:endParaRPr lang="en-US" sz="800" b="1" dirty="0">
              <a:solidFill>
                <a:schemeClr val="bg1"/>
              </a:solidFill>
            </a:endParaRPr>
          </a:p>
        </p:txBody>
      </p:sp>
      <p:sp>
        <p:nvSpPr>
          <p:cNvPr id="58" name="TextBox 57">
            <a:extLst>
              <a:ext uri="{FF2B5EF4-FFF2-40B4-BE49-F238E27FC236}">
                <a16:creationId xmlns:a16="http://schemas.microsoft.com/office/drawing/2014/main" id="{F3544D23-89D8-B3C3-BBA2-F1E8CC3CC029}"/>
              </a:ext>
            </a:extLst>
          </p:cNvPr>
          <p:cNvSpPr txBox="1"/>
          <p:nvPr/>
        </p:nvSpPr>
        <p:spPr>
          <a:xfrm>
            <a:off x="4959355" y="374705"/>
            <a:ext cx="4946646" cy="215444"/>
          </a:xfrm>
          <a:prstGeom prst="rect">
            <a:avLst/>
          </a:prstGeom>
          <a:solidFill>
            <a:srgbClr val="4D4D4D"/>
          </a:solidFill>
          <a:ln>
            <a:noFill/>
          </a:ln>
        </p:spPr>
        <p:txBody>
          <a:bodyPr wrap="square" rtlCol="0">
            <a:spAutoFit/>
          </a:bodyPr>
          <a:lstStyle/>
          <a:p>
            <a:pPr algn="ctr"/>
            <a:r>
              <a:rPr lang="en-GB" sz="800" b="1" dirty="0">
                <a:solidFill>
                  <a:schemeClr val="bg1"/>
                </a:solidFill>
              </a:rPr>
              <a:t>EXPERTBOOK B1, B1503CVA</a:t>
            </a:r>
            <a:endParaRPr lang="en-US" sz="800" b="1" dirty="0">
              <a:solidFill>
                <a:schemeClr val="bg1"/>
              </a:solidFill>
            </a:endParaRPr>
          </a:p>
        </p:txBody>
      </p:sp>
      <p:sp>
        <p:nvSpPr>
          <p:cNvPr id="59" name="TextBox 58">
            <a:extLst>
              <a:ext uri="{FF2B5EF4-FFF2-40B4-BE49-F238E27FC236}">
                <a16:creationId xmlns:a16="http://schemas.microsoft.com/office/drawing/2014/main" id="{B3E091AD-53D3-DFAF-6889-4701ACDD4B81}"/>
              </a:ext>
            </a:extLst>
          </p:cNvPr>
          <p:cNvSpPr txBox="1"/>
          <p:nvPr/>
        </p:nvSpPr>
        <p:spPr>
          <a:xfrm>
            <a:off x="2492221" y="378805"/>
            <a:ext cx="2467134" cy="215444"/>
          </a:xfrm>
          <a:prstGeom prst="rect">
            <a:avLst/>
          </a:prstGeom>
          <a:solidFill>
            <a:srgbClr val="4D4D4D"/>
          </a:solidFill>
          <a:ln>
            <a:noFill/>
          </a:ln>
        </p:spPr>
        <p:txBody>
          <a:bodyPr wrap="square" rtlCol="0">
            <a:spAutoFit/>
          </a:bodyPr>
          <a:lstStyle/>
          <a:p>
            <a:pPr algn="ctr"/>
            <a:r>
              <a:rPr lang="en-US" sz="800" b="1" dirty="0">
                <a:solidFill>
                  <a:schemeClr val="bg1"/>
                </a:solidFill>
              </a:rPr>
              <a:t>EXPERTBOOK BM1, BM1503CDA</a:t>
            </a:r>
          </a:p>
        </p:txBody>
      </p:sp>
      <p:sp>
        <p:nvSpPr>
          <p:cNvPr id="60" name="TextBox 59">
            <a:extLst>
              <a:ext uri="{FF2B5EF4-FFF2-40B4-BE49-F238E27FC236}">
                <a16:creationId xmlns:a16="http://schemas.microsoft.com/office/drawing/2014/main" id="{9E22F9BE-A434-5980-5D45-0CBC34CE50B1}"/>
              </a:ext>
            </a:extLst>
          </p:cNvPr>
          <p:cNvSpPr txBox="1"/>
          <p:nvPr/>
        </p:nvSpPr>
        <p:spPr>
          <a:xfrm>
            <a:off x="0" y="3354308"/>
            <a:ext cx="2481644" cy="215444"/>
          </a:xfrm>
          <a:prstGeom prst="rect">
            <a:avLst/>
          </a:prstGeom>
          <a:solidFill>
            <a:srgbClr val="4D4D4D"/>
          </a:solidFill>
          <a:ln>
            <a:noFill/>
          </a:ln>
        </p:spPr>
        <p:txBody>
          <a:bodyPr wrap="square" rtlCol="0">
            <a:spAutoFit/>
          </a:bodyPr>
          <a:lstStyle/>
          <a:p>
            <a:pPr algn="ctr"/>
            <a:r>
              <a:rPr lang="en-US" sz="800" b="1" dirty="0">
                <a:solidFill>
                  <a:schemeClr val="bg1"/>
                </a:solidFill>
              </a:rPr>
              <a:t>EXPERTCENTER P500 MT, MINI TOWER</a:t>
            </a:r>
          </a:p>
        </p:txBody>
      </p:sp>
      <p:sp>
        <p:nvSpPr>
          <p:cNvPr id="61" name="TextBox 60">
            <a:extLst>
              <a:ext uri="{FF2B5EF4-FFF2-40B4-BE49-F238E27FC236}">
                <a16:creationId xmlns:a16="http://schemas.microsoft.com/office/drawing/2014/main" id="{6B959901-9298-88EB-038C-9B54F5CF49B3}"/>
              </a:ext>
            </a:extLst>
          </p:cNvPr>
          <p:cNvSpPr txBox="1"/>
          <p:nvPr/>
        </p:nvSpPr>
        <p:spPr>
          <a:xfrm>
            <a:off x="5578942" y="4941056"/>
            <a:ext cx="4944048" cy="215444"/>
          </a:xfrm>
          <a:prstGeom prst="rect">
            <a:avLst/>
          </a:prstGeom>
          <a:noFill/>
        </p:spPr>
        <p:txBody>
          <a:bodyPr wrap="square" rtlCol="0">
            <a:spAutoFit/>
          </a:bodyPr>
          <a:lstStyle/>
          <a:p>
            <a:endParaRPr lang="en-GB" sz="800" b="1" dirty="0">
              <a:solidFill>
                <a:srgbClr val="FF0000"/>
              </a:solidFill>
            </a:endParaRPr>
          </a:p>
        </p:txBody>
      </p:sp>
    </p:spTree>
    <p:extLst>
      <p:ext uri="{BB962C8B-B14F-4D97-AF65-F5344CB8AC3E}">
        <p14:creationId xmlns:p14="http://schemas.microsoft.com/office/powerpoint/2010/main" val="3356081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700</TotalTime>
  <Words>911</Words>
  <Application>Microsoft Office PowerPoint</Application>
  <PresentationFormat>A4 Paper (210x297 mm)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Dubai Light</vt:lpstr>
      <vt:lpstr>HP Simplified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Yiannis Andreou</dc:creator>
  <cp:lastModifiedBy>Panagiotis Papaeconomou</cp:lastModifiedBy>
  <cp:revision>69</cp:revision>
  <dcterms:created xsi:type="dcterms:W3CDTF">2025-06-05T12:36:59Z</dcterms:created>
  <dcterms:modified xsi:type="dcterms:W3CDTF">2025-11-05T09:39:19Z</dcterms:modified>
</cp:coreProperties>
</file>